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FED92D-69B2-42D9-A6B6-F1DDFDF260B4}" v="86" dt="2023-05-24T03:28:27.3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893" y="403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 재훈" userId="01ada7956dab9dc2" providerId="LiveId" clId="{7BFED92D-69B2-42D9-A6B6-F1DDFDF260B4}"/>
    <pc:docChg chg="undo redo custSel addSld delSld modSld">
      <pc:chgData name="정 재훈" userId="01ada7956dab9dc2" providerId="LiveId" clId="{7BFED92D-69B2-42D9-A6B6-F1DDFDF260B4}" dt="2023-05-29T00:51:36.694" v="651"/>
      <pc:docMkLst>
        <pc:docMk/>
      </pc:docMkLst>
      <pc:sldChg chg="modSp add del mod modAnim">
        <pc:chgData name="정 재훈" userId="01ada7956dab9dc2" providerId="LiveId" clId="{7BFED92D-69B2-42D9-A6B6-F1DDFDF260B4}" dt="2023-05-24T05:02:19.898" v="553" actId="47"/>
        <pc:sldMkLst>
          <pc:docMk/>
          <pc:sldMk cId="0" sldId="256"/>
        </pc:sldMkLst>
        <pc:grpChg chg="mod">
          <ac:chgData name="정 재훈" userId="01ada7956dab9dc2" providerId="LiveId" clId="{7BFED92D-69B2-42D9-A6B6-F1DDFDF260B4}" dt="2023-05-24T04:04:38.495" v="472" actId="1076"/>
          <ac:grpSpMkLst>
            <pc:docMk/>
            <pc:sldMk cId="0" sldId="256"/>
            <ac:grpSpMk id="1004" creationId="{00000000-0000-0000-0000-000000000000}"/>
          </ac:grpSpMkLst>
        </pc:grpChg>
      </pc:sldChg>
      <pc:sldChg chg="modSp add del mod modAnim">
        <pc:chgData name="정 재훈" userId="01ada7956dab9dc2" providerId="LiveId" clId="{7BFED92D-69B2-42D9-A6B6-F1DDFDF260B4}" dt="2023-05-24T06:45:05.953" v="641" actId="1076"/>
        <pc:sldMkLst>
          <pc:docMk/>
          <pc:sldMk cId="0" sldId="257"/>
        </pc:sldMkLst>
        <pc:grpChg chg="mod">
          <ac:chgData name="정 재훈" userId="01ada7956dab9dc2" providerId="LiveId" clId="{7BFED92D-69B2-42D9-A6B6-F1DDFDF260B4}" dt="2023-05-24T06:45:05.953" v="641" actId="1076"/>
          <ac:grpSpMkLst>
            <pc:docMk/>
            <pc:sldMk cId="0" sldId="257"/>
            <ac:grpSpMk id="7" creationId="{B80C99FF-39AA-40C8-74BF-1E77CC83E6D2}"/>
          </ac:grpSpMkLst>
        </pc:grpChg>
        <pc:grpChg chg="mod ord">
          <ac:chgData name="정 재훈" userId="01ada7956dab9dc2" providerId="LiveId" clId="{7BFED92D-69B2-42D9-A6B6-F1DDFDF260B4}" dt="2023-05-24T04:10:35.965" v="482" actId="1076"/>
          <ac:grpSpMkLst>
            <pc:docMk/>
            <pc:sldMk cId="0" sldId="257"/>
            <ac:grpSpMk id="1017" creationId="{00000000-0000-0000-0000-000000000000}"/>
          </ac:grpSpMkLst>
        </pc:grpChg>
        <pc:grpChg chg="ord">
          <ac:chgData name="정 재훈" userId="01ada7956dab9dc2" providerId="LiveId" clId="{7BFED92D-69B2-42D9-A6B6-F1DDFDF260B4}" dt="2023-05-24T06:44:57.957" v="640" actId="166"/>
          <ac:grpSpMkLst>
            <pc:docMk/>
            <pc:sldMk cId="0" sldId="257"/>
            <ac:grpSpMk id="1018" creationId="{00000000-0000-0000-0000-000000000000}"/>
          </ac:grpSpMkLst>
        </pc:grpChg>
      </pc:sldChg>
      <pc:sldChg chg="addSp modSp mod modAnim">
        <pc:chgData name="정 재훈" userId="01ada7956dab9dc2" providerId="LiveId" clId="{7BFED92D-69B2-42D9-A6B6-F1DDFDF260B4}" dt="2023-05-24T04:01:38.875" v="465"/>
        <pc:sldMkLst>
          <pc:docMk/>
          <pc:sldMk cId="0" sldId="258"/>
        </pc:sldMkLst>
        <pc:grpChg chg="add mod">
          <ac:chgData name="정 재훈" userId="01ada7956dab9dc2" providerId="LiveId" clId="{7BFED92D-69B2-42D9-A6B6-F1DDFDF260B4}" dt="2023-05-24T04:00:17.728" v="458" actId="164"/>
          <ac:grpSpMkLst>
            <pc:docMk/>
            <pc:sldMk cId="0" sldId="258"/>
            <ac:grpSpMk id="2" creationId="{F5302D04-B3F8-2240-C254-A294BB509AD3}"/>
          </ac:grpSpMkLst>
        </pc:grpChg>
        <pc:grpChg chg="add mod">
          <ac:chgData name="정 재훈" userId="01ada7956dab9dc2" providerId="LiveId" clId="{7BFED92D-69B2-42D9-A6B6-F1DDFDF260B4}" dt="2023-05-24T04:00:20.926" v="459" actId="164"/>
          <ac:grpSpMkLst>
            <pc:docMk/>
            <pc:sldMk cId="0" sldId="258"/>
            <ac:grpSpMk id="4" creationId="{06C9F3F2-D007-77FF-587B-7C332F12BD2F}"/>
          </ac:grpSpMkLst>
        </pc:grpChg>
        <pc:grpChg chg="add mod">
          <ac:chgData name="정 재훈" userId="01ada7956dab9dc2" providerId="LiveId" clId="{7BFED92D-69B2-42D9-A6B6-F1DDFDF260B4}" dt="2023-05-24T04:00:24.349" v="460" actId="164"/>
          <ac:grpSpMkLst>
            <pc:docMk/>
            <pc:sldMk cId="0" sldId="258"/>
            <ac:grpSpMk id="5" creationId="{E1FE4279-C9CF-E3C3-B9DC-A2FAA3D8D55F}"/>
          </ac:grpSpMkLst>
        </pc:grpChg>
        <pc:grpChg chg="mod">
          <ac:chgData name="정 재훈" userId="01ada7956dab9dc2" providerId="LiveId" clId="{7BFED92D-69B2-42D9-A6B6-F1DDFDF260B4}" dt="2023-05-24T04:00:17.728" v="458" actId="164"/>
          <ac:grpSpMkLst>
            <pc:docMk/>
            <pc:sldMk cId="0" sldId="258"/>
            <ac:grpSpMk id="1004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4:00:20.926" v="459" actId="164"/>
          <ac:grpSpMkLst>
            <pc:docMk/>
            <pc:sldMk cId="0" sldId="258"/>
            <ac:grpSpMk id="1005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4:00:24.349" v="460" actId="164"/>
          <ac:grpSpMkLst>
            <pc:docMk/>
            <pc:sldMk cId="0" sldId="258"/>
            <ac:grpSpMk id="1006" creationId="{00000000-0000-0000-0000-000000000000}"/>
          </ac:grpSpMkLst>
        </pc:grpChg>
        <pc:picChg chg="mod">
          <ac:chgData name="정 재훈" userId="01ada7956dab9dc2" providerId="LiveId" clId="{7BFED92D-69B2-42D9-A6B6-F1DDFDF260B4}" dt="2023-05-24T04:00:24.349" v="460" actId="164"/>
          <ac:picMkLst>
            <pc:docMk/>
            <pc:sldMk cId="0" sldId="258"/>
            <ac:picMk id="55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4:00:20.926" v="459" actId="164"/>
          <ac:picMkLst>
            <pc:docMk/>
            <pc:sldMk cId="0" sldId="258"/>
            <ac:picMk id="56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4:00:17.728" v="458" actId="164"/>
          <ac:picMkLst>
            <pc:docMk/>
            <pc:sldMk cId="0" sldId="258"/>
            <ac:picMk id="57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23:45.687" v="86" actId="1076"/>
          <ac:picMkLst>
            <pc:docMk/>
            <pc:sldMk cId="0" sldId="258"/>
            <ac:picMk id="60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23:34.662" v="85" actId="1076"/>
          <ac:picMkLst>
            <pc:docMk/>
            <pc:sldMk cId="0" sldId="258"/>
            <ac:picMk id="64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20:17.303" v="54" actId="1076"/>
          <ac:picMkLst>
            <pc:docMk/>
            <pc:sldMk cId="0" sldId="258"/>
            <ac:picMk id="71" creationId="{00000000-0000-0000-0000-000000000000}"/>
          </ac:picMkLst>
        </pc:picChg>
      </pc:sldChg>
      <pc:sldChg chg="modSp mod modAnim">
        <pc:chgData name="정 재훈" userId="01ada7956dab9dc2" providerId="LiveId" clId="{7BFED92D-69B2-42D9-A6B6-F1DDFDF260B4}" dt="2023-05-24T06:43:58.799" v="636"/>
        <pc:sldMkLst>
          <pc:docMk/>
          <pc:sldMk cId="0" sldId="259"/>
        </pc:sldMkLst>
        <pc:grpChg chg="mod ord">
          <ac:chgData name="정 재훈" userId="01ada7956dab9dc2" providerId="LiveId" clId="{7BFED92D-69B2-42D9-A6B6-F1DDFDF260B4}" dt="2023-05-24T03:26:39.768" v="109" actId="1076"/>
          <ac:grpSpMkLst>
            <pc:docMk/>
            <pc:sldMk cId="0" sldId="259"/>
            <ac:grpSpMk id="1020" creationId="{00000000-0000-0000-0000-000000000000}"/>
          </ac:grpSpMkLst>
        </pc:grpChg>
        <pc:picChg chg="mod">
          <ac:chgData name="정 재훈" userId="01ada7956dab9dc2" providerId="LiveId" clId="{7BFED92D-69B2-42D9-A6B6-F1DDFDF260B4}" dt="2023-05-24T03:26:05.969" v="102" actId="14100"/>
          <ac:picMkLst>
            <pc:docMk/>
            <pc:sldMk cId="0" sldId="259"/>
            <ac:picMk id="55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25:13.284" v="92" actId="1076"/>
          <ac:picMkLst>
            <pc:docMk/>
            <pc:sldMk cId="0" sldId="259"/>
            <ac:picMk id="66" creationId="{00000000-0000-0000-0000-000000000000}"/>
          </ac:picMkLst>
        </pc:picChg>
      </pc:sldChg>
      <pc:sldChg chg="modSp mod modAnim">
        <pc:chgData name="정 재훈" userId="01ada7956dab9dc2" providerId="LiveId" clId="{7BFED92D-69B2-42D9-A6B6-F1DDFDF260B4}" dt="2023-05-24T06:44:13.757" v="637"/>
        <pc:sldMkLst>
          <pc:docMk/>
          <pc:sldMk cId="0" sldId="260"/>
        </pc:sldMkLst>
        <pc:grpChg chg="mod">
          <ac:chgData name="정 재훈" userId="01ada7956dab9dc2" providerId="LiveId" clId="{7BFED92D-69B2-42D9-A6B6-F1DDFDF260B4}" dt="2023-05-24T03:29:58.384" v="134" actId="1076"/>
          <ac:grpSpMkLst>
            <pc:docMk/>
            <pc:sldMk cId="0" sldId="260"/>
            <ac:grpSpMk id="1019" creationId="{00000000-0000-0000-0000-000000000000}"/>
          </ac:grpSpMkLst>
        </pc:grpChg>
        <pc:picChg chg="mod">
          <ac:chgData name="정 재훈" userId="01ada7956dab9dc2" providerId="LiveId" clId="{7BFED92D-69B2-42D9-A6B6-F1DDFDF260B4}" dt="2023-05-24T03:28:56.841" v="122" actId="1076"/>
          <ac:picMkLst>
            <pc:docMk/>
            <pc:sldMk cId="0" sldId="260"/>
            <ac:picMk id="63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28:58.901" v="124" actId="1076"/>
          <ac:picMkLst>
            <pc:docMk/>
            <pc:sldMk cId="0" sldId="260"/>
            <ac:picMk id="64" creationId="{00000000-0000-0000-0000-000000000000}"/>
          </ac:picMkLst>
        </pc:picChg>
      </pc:sldChg>
      <pc:sldChg chg="addSp modSp mod modAnim">
        <pc:chgData name="정 재훈" userId="01ada7956dab9dc2" providerId="LiveId" clId="{7BFED92D-69B2-42D9-A6B6-F1DDFDF260B4}" dt="2023-05-24T06:44:20.827" v="638"/>
        <pc:sldMkLst>
          <pc:docMk/>
          <pc:sldMk cId="0" sldId="261"/>
        </pc:sldMkLst>
        <pc:grpChg chg="add mod">
          <ac:chgData name="정 재훈" userId="01ada7956dab9dc2" providerId="LiveId" clId="{7BFED92D-69B2-42D9-A6B6-F1DDFDF260B4}" dt="2023-05-24T03:34:52.105" v="187" actId="571"/>
          <ac:grpSpMkLst>
            <pc:docMk/>
            <pc:sldMk cId="0" sldId="261"/>
            <ac:grpSpMk id="2" creationId="{AE2C1DC1-6E74-B62D-F8F6-B3681EB3D5F6}"/>
          </ac:grpSpMkLst>
        </pc:grpChg>
        <pc:grpChg chg="add mod">
          <ac:chgData name="정 재훈" userId="01ada7956dab9dc2" providerId="LiveId" clId="{7BFED92D-69B2-42D9-A6B6-F1DDFDF260B4}" dt="2023-05-24T03:34:52.105" v="187" actId="571"/>
          <ac:grpSpMkLst>
            <pc:docMk/>
            <pc:sldMk cId="0" sldId="261"/>
            <ac:grpSpMk id="5" creationId="{B775D629-8888-82F4-0984-306EF917332B}"/>
          </ac:grpSpMkLst>
        </pc:grpChg>
        <pc:grpChg chg="add mod">
          <ac:chgData name="정 재훈" userId="01ada7956dab9dc2" providerId="LiveId" clId="{7BFED92D-69B2-42D9-A6B6-F1DDFDF260B4}" dt="2023-05-24T03:34:52.105" v="187" actId="571"/>
          <ac:grpSpMkLst>
            <pc:docMk/>
            <pc:sldMk cId="0" sldId="261"/>
            <ac:grpSpMk id="8" creationId="{560ADDA7-049B-A0D3-5AEC-E01C54EBBB6A}"/>
          </ac:grpSpMkLst>
        </pc:grpChg>
        <pc:grpChg chg="add mod">
          <ac:chgData name="정 재훈" userId="01ada7956dab9dc2" providerId="LiveId" clId="{7BFED92D-69B2-42D9-A6B6-F1DDFDF260B4}" dt="2023-05-24T03:34:56.327" v="189" actId="571"/>
          <ac:grpSpMkLst>
            <pc:docMk/>
            <pc:sldMk cId="0" sldId="261"/>
            <ac:grpSpMk id="14" creationId="{A16C3826-2DB3-D4F4-D6D0-FBFC29C008F4}"/>
          </ac:grpSpMkLst>
        </pc:grpChg>
        <pc:grpChg chg="mod">
          <ac:chgData name="정 재훈" userId="01ada7956dab9dc2" providerId="LiveId" clId="{7BFED92D-69B2-42D9-A6B6-F1DDFDF260B4}" dt="2023-05-24T03:34:57.320" v="190" actId="34135"/>
          <ac:grpSpMkLst>
            <pc:docMk/>
            <pc:sldMk cId="0" sldId="261"/>
            <ac:grpSpMk id="1003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35:24.593" v="202" actId="1038"/>
          <ac:grpSpMkLst>
            <pc:docMk/>
            <pc:sldMk cId="0" sldId="261"/>
            <ac:grpSpMk id="1018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35:02.778" v="192" actId="1076"/>
          <ac:grpSpMkLst>
            <pc:docMk/>
            <pc:sldMk cId="0" sldId="261"/>
            <ac:grpSpMk id="1020" creationId="{00000000-0000-0000-0000-000000000000}"/>
          </ac:grpSpMkLst>
        </pc:grpChg>
        <pc:picChg chg="mod">
          <ac:chgData name="정 재훈" userId="01ada7956dab9dc2" providerId="LiveId" clId="{7BFED92D-69B2-42D9-A6B6-F1DDFDF260B4}" dt="2023-05-24T03:34:52.105" v="187" actId="571"/>
          <ac:picMkLst>
            <pc:docMk/>
            <pc:sldMk cId="0" sldId="261"/>
            <ac:picMk id="4" creationId="{3687E6CF-50FF-3B66-0762-5FDD99DF32C1}"/>
          </ac:picMkLst>
        </pc:picChg>
        <pc:picChg chg="mod">
          <ac:chgData name="정 재훈" userId="01ada7956dab9dc2" providerId="LiveId" clId="{7BFED92D-69B2-42D9-A6B6-F1DDFDF260B4}" dt="2023-05-24T03:34:52.105" v="187" actId="571"/>
          <ac:picMkLst>
            <pc:docMk/>
            <pc:sldMk cId="0" sldId="261"/>
            <ac:picMk id="7" creationId="{4105A804-5EDB-A5FC-16FF-D34AB981CDCD}"/>
          </ac:picMkLst>
        </pc:picChg>
        <pc:picChg chg="mod">
          <ac:chgData name="정 재훈" userId="01ada7956dab9dc2" providerId="LiveId" clId="{7BFED92D-69B2-42D9-A6B6-F1DDFDF260B4}" dt="2023-05-24T03:34:57.320" v="190" actId="34135"/>
          <ac:picMkLst>
            <pc:docMk/>
            <pc:sldMk cId="0" sldId="261"/>
            <ac:picMk id="9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34:52.105" v="187" actId="571"/>
          <ac:picMkLst>
            <pc:docMk/>
            <pc:sldMk cId="0" sldId="261"/>
            <ac:picMk id="10" creationId="{597FC39B-BB01-2880-524B-4996F4C614C0}"/>
          </ac:picMkLst>
        </pc:picChg>
        <pc:picChg chg="add mod">
          <ac:chgData name="정 재훈" userId="01ada7956dab9dc2" providerId="LiveId" clId="{7BFED92D-69B2-42D9-A6B6-F1DDFDF260B4}" dt="2023-05-24T03:34:52.105" v="187" actId="571"/>
          <ac:picMkLst>
            <pc:docMk/>
            <pc:sldMk cId="0" sldId="261"/>
            <ac:picMk id="11" creationId="{3EFF3E65-50C4-B5AA-6A8E-B3816CD163B5}"/>
          </ac:picMkLst>
        </pc:picChg>
        <pc:picChg chg="add mod">
          <ac:chgData name="정 재훈" userId="01ada7956dab9dc2" providerId="LiveId" clId="{7BFED92D-69B2-42D9-A6B6-F1DDFDF260B4}" dt="2023-05-24T03:34:52.105" v="187" actId="571"/>
          <ac:picMkLst>
            <pc:docMk/>
            <pc:sldMk cId="0" sldId="261"/>
            <ac:picMk id="13" creationId="{A393FC91-7CBE-4442-2C3F-31EE2C738DCF}"/>
          </ac:picMkLst>
        </pc:picChg>
        <pc:picChg chg="mod">
          <ac:chgData name="정 재훈" userId="01ada7956dab9dc2" providerId="LiveId" clId="{7BFED92D-69B2-42D9-A6B6-F1DDFDF260B4}" dt="2023-05-24T03:34:56.327" v="189" actId="571"/>
          <ac:picMkLst>
            <pc:docMk/>
            <pc:sldMk cId="0" sldId="261"/>
            <ac:picMk id="16" creationId="{D6A065AB-0D38-46E2-0F7C-EA7EA2F77FE2}"/>
          </ac:picMkLst>
        </pc:picChg>
        <pc:picChg chg="add mod">
          <ac:chgData name="정 재훈" userId="01ada7956dab9dc2" providerId="LiveId" clId="{7BFED92D-69B2-42D9-A6B6-F1DDFDF260B4}" dt="2023-05-24T03:34:56.327" v="189" actId="571"/>
          <ac:picMkLst>
            <pc:docMk/>
            <pc:sldMk cId="0" sldId="261"/>
            <ac:picMk id="17" creationId="{9438B0F1-1A1D-E857-F4FB-8F69CF9F5DDE}"/>
          </ac:picMkLst>
        </pc:picChg>
        <pc:picChg chg="add mod">
          <ac:chgData name="정 재훈" userId="01ada7956dab9dc2" providerId="LiveId" clId="{7BFED92D-69B2-42D9-A6B6-F1DDFDF260B4}" dt="2023-05-24T03:34:56.327" v="189" actId="571"/>
          <ac:picMkLst>
            <pc:docMk/>
            <pc:sldMk cId="0" sldId="261"/>
            <ac:picMk id="19" creationId="{815773F8-8F4B-5052-500F-DDFB7F0B21D6}"/>
          </ac:picMkLst>
        </pc:picChg>
        <pc:picChg chg="mod">
          <ac:chgData name="정 재훈" userId="01ada7956dab9dc2" providerId="LiveId" clId="{7BFED92D-69B2-42D9-A6B6-F1DDFDF260B4}" dt="2023-05-24T03:35:24.593" v="202" actId="1038"/>
          <ac:picMkLst>
            <pc:docMk/>
            <pc:sldMk cId="0" sldId="261"/>
            <ac:picMk id="61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31:14.590" v="144" actId="1076"/>
          <ac:picMkLst>
            <pc:docMk/>
            <pc:sldMk cId="0" sldId="261"/>
            <ac:picMk id="66" creationId="{00000000-0000-0000-0000-000000000000}"/>
          </ac:picMkLst>
        </pc:picChg>
      </pc:sldChg>
      <pc:sldChg chg="addSp delSp modSp mod modAnim">
        <pc:chgData name="정 재훈" userId="01ada7956dab9dc2" providerId="LiveId" clId="{7BFED92D-69B2-42D9-A6B6-F1DDFDF260B4}" dt="2023-05-24T03:45:56.418" v="291"/>
        <pc:sldMkLst>
          <pc:docMk/>
          <pc:sldMk cId="0" sldId="262"/>
        </pc:sldMkLst>
        <pc:grpChg chg="add mod">
          <ac:chgData name="정 재훈" userId="01ada7956dab9dc2" providerId="LiveId" clId="{7BFED92D-69B2-42D9-A6B6-F1DDFDF260B4}" dt="2023-05-24T03:39:35.962" v="233" actId="571"/>
          <ac:grpSpMkLst>
            <pc:docMk/>
            <pc:sldMk cId="0" sldId="262"/>
            <ac:grpSpMk id="5" creationId="{54459B7D-B471-AC56-D812-61C681752FBD}"/>
          </ac:grpSpMkLst>
        </pc:grpChg>
        <pc:grpChg chg="mod">
          <ac:chgData name="정 재훈" userId="01ada7956dab9dc2" providerId="LiveId" clId="{7BFED92D-69B2-42D9-A6B6-F1DDFDF260B4}" dt="2023-05-24T03:39:35.962" v="233" actId="571"/>
          <ac:grpSpMkLst>
            <pc:docMk/>
            <pc:sldMk cId="0" sldId="262"/>
            <ac:grpSpMk id="7" creationId="{EC84BE4D-318A-EA27-2854-D6C7ADC4ACC6}"/>
          </ac:grpSpMkLst>
        </pc:grpChg>
        <pc:grpChg chg="mod">
          <ac:chgData name="정 재훈" userId="01ada7956dab9dc2" providerId="LiveId" clId="{7BFED92D-69B2-42D9-A6B6-F1DDFDF260B4}" dt="2023-05-24T03:39:35.962" v="233" actId="571"/>
          <ac:grpSpMkLst>
            <pc:docMk/>
            <pc:sldMk cId="0" sldId="262"/>
            <ac:grpSpMk id="8" creationId="{60EDC314-1AEE-7137-B8B2-A0E3CE273734}"/>
          </ac:grpSpMkLst>
        </pc:grpChg>
        <pc:grpChg chg="add mod">
          <ac:chgData name="정 재훈" userId="01ada7956dab9dc2" providerId="LiveId" clId="{7BFED92D-69B2-42D9-A6B6-F1DDFDF260B4}" dt="2023-05-24T03:39:35.962" v="233" actId="571"/>
          <ac:grpSpMkLst>
            <pc:docMk/>
            <pc:sldMk cId="0" sldId="262"/>
            <ac:grpSpMk id="16" creationId="{E2ABE421-5CF1-7A91-CEF1-39232E78D45F}"/>
          </ac:grpSpMkLst>
        </pc:grpChg>
        <pc:grpChg chg="add del mod">
          <ac:chgData name="정 재훈" userId="01ada7956dab9dc2" providerId="LiveId" clId="{7BFED92D-69B2-42D9-A6B6-F1DDFDF260B4}" dt="2023-05-24T03:40:25.074" v="239" actId="478"/>
          <ac:grpSpMkLst>
            <pc:docMk/>
            <pc:sldMk cId="0" sldId="262"/>
            <ac:grpSpMk id="19" creationId="{2B0EA774-1522-4D77-08D6-E71553BBDA60}"/>
          </ac:grpSpMkLst>
        </pc:grpChg>
        <pc:grpChg chg="mod">
          <ac:chgData name="정 재훈" userId="01ada7956dab9dc2" providerId="LiveId" clId="{7BFED92D-69B2-42D9-A6B6-F1DDFDF260B4}" dt="2023-05-24T03:40:11.749" v="236" actId="571"/>
          <ac:grpSpMkLst>
            <pc:docMk/>
            <pc:sldMk cId="0" sldId="262"/>
            <ac:grpSpMk id="20" creationId="{43330F15-66D0-26AD-0D9F-039085D5DC39}"/>
          </ac:grpSpMkLst>
        </pc:grpChg>
        <pc:grpChg chg="mod">
          <ac:chgData name="정 재훈" userId="01ada7956dab9dc2" providerId="LiveId" clId="{7BFED92D-69B2-42D9-A6B6-F1DDFDF260B4}" dt="2023-05-24T03:40:11.749" v="236" actId="571"/>
          <ac:grpSpMkLst>
            <pc:docMk/>
            <pc:sldMk cId="0" sldId="262"/>
            <ac:grpSpMk id="22" creationId="{8C752016-86BC-C342-D10D-44374CE2B13E}"/>
          </ac:grpSpMkLst>
        </pc:grpChg>
        <pc:grpChg chg="add del mod">
          <ac:chgData name="정 재훈" userId="01ada7956dab9dc2" providerId="LiveId" clId="{7BFED92D-69B2-42D9-A6B6-F1DDFDF260B4}" dt="2023-05-24T03:40:25.074" v="239" actId="478"/>
          <ac:grpSpMkLst>
            <pc:docMk/>
            <pc:sldMk cId="0" sldId="262"/>
            <ac:grpSpMk id="29" creationId="{B2A664E4-7567-21A9-4A61-4CFD9DDEBE16}"/>
          </ac:grpSpMkLst>
        </pc:grpChg>
        <pc:grpChg chg="add mod">
          <ac:chgData name="정 재훈" userId="01ada7956dab9dc2" providerId="LiveId" clId="{7BFED92D-69B2-42D9-A6B6-F1DDFDF260B4}" dt="2023-05-24T03:40:24.814" v="238" actId="571"/>
          <ac:grpSpMkLst>
            <pc:docMk/>
            <pc:sldMk cId="0" sldId="262"/>
            <ac:grpSpMk id="32" creationId="{9DF3463A-7CEA-6F8F-C64F-FFE7C3D59DAF}"/>
          </ac:grpSpMkLst>
        </pc:grpChg>
        <pc:grpChg chg="mod">
          <ac:chgData name="정 재훈" userId="01ada7956dab9dc2" providerId="LiveId" clId="{7BFED92D-69B2-42D9-A6B6-F1DDFDF260B4}" dt="2023-05-24T03:40:24.814" v="238" actId="571"/>
          <ac:grpSpMkLst>
            <pc:docMk/>
            <pc:sldMk cId="0" sldId="262"/>
            <ac:grpSpMk id="34" creationId="{45E6AFC3-8E53-05DD-9326-2329F0B8B77C}"/>
          </ac:grpSpMkLst>
        </pc:grpChg>
        <pc:grpChg chg="mod">
          <ac:chgData name="정 재훈" userId="01ada7956dab9dc2" providerId="LiveId" clId="{7BFED92D-69B2-42D9-A6B6-F1DDFDF260B4}" dt="2023-05-24T03:40:24.814" v="238" actId="571"/>
          <ac:grpSpMkLst>
            <pc:docMk/>
            <pc:sldMk cId="0" sldId="262"/>
            <ac:grpSpMk id="35" creationId="{68412271-C4ED-511C-2A1E-7A36CDA6F5ED}"/>
          </ac:grpSpMkLst>
        </pc:grpChg>
        <pc:grpChg chg="add mod">
          <ac:chgData name="정 재훈" userId="01ada7956dab9dc2" providerId="LiveId" clId="{7BFED92D-69B2-42D9-A6B6-F1DDFDF260B4}" dt="2023-05-24T03:40:24.814" v="238" actId="571"/>
          <ac:grpSpMkLst>
            <pc:docMk/>
            <pc:sldMk cId="0" sldId="262"/>
            <ac:grpSpMk id="43" creationId="{04FC0608-C69E-EDFF-46FF-D81A02DA5FD9}"/>
          </ac:grpSpMkLst>
        </pc:grpChg>
        <pc:grpChg chg="add mod">
          <ac:chgData name="정 재훈" userId="01ada7956dab9dc2" providerId="LiveId" clId="{7BFED92D-69B2-42D9-A6B6-F1DDFDF260B4}" dt="2023-05-24T03:41:16.833" v="245" actId="571"/>
          <ac:grpSpMkLst>
            <pc:docMk/>
            <pc:sldMk cId="0" sldId="262"/>
            <ac:grpSpMk id="45" creationId="{EA840C60-4EC5-8AA8-3F44-CE25060285F7}"/>
          </ac:grpSpMkLst>
        </pc:grpChg>
        <pc:grpChg chg="add mod">
          <ac:chgData name="정 재훈" userId="01ada7956dab9dc2" providerId="LiveId" clId="{7BFED92D-69B2-42D9-A6B6-F1DDFDF260B4}" dt="2023-05-24T03:41:16.833" v="245" actId="571"/>
          <ac:grpSpMkLst>
            <pc:docMk/>
            <pc:sldMk cId="0" sldId="262"/>
            <ac:grpSpMk id="48" creationId="{EE242500-A6ED-7EA9-8E5F-0BD1A183A4D2}"/>
          </ac:grpSpMkLst>
        </pc:grpChg>
        <pc:grpChg chg="add mod">
          <ac:chgData name="정 재훈" userId="01ada7956dab9dc2" providerId="LiveId" clId="{7BFED92D-69B2-42D9-A6B6-F1DDFDF260B4}" dt="2023-05-24T03:41:16.833" v="245" actId="571"/>
          <ac:grpSpMkLst>
            <pc:docMk/>
            <pc:sldMk cId="0" sldId="262"/>
            <ac:grpSpMk id="51" creationId="{63B394BA-4930-6F14-FD11-C7F9E0C18C80}"/>
          </ac:grpSpMkLst>
        </pc:grpChg>
        <pc:grpChg chg="add mod">
          <ac:chgData name="정 재훈" userId="01ada7956dab9dc2" providerId="LiveId" clId="{7BFED92D-69B2-42D9-A6B6-F1DDFDF260B4}" dt="2023-05-24T03:41:26.827" v="247" actId="571"/>
          <ac:grpSpMkLst>
            <pc:docMk/>
            <pc:sldMk cId="0" sldId="262"/>
            <ac:grpSpMk id="54" creationId="{B943CE00-27C9-6286-3AC2-1935EA5551DB}"/>
          </ac:grpSpMkLst>
        </pc:grpChg>
        <pc:grpChg chg="add mod">
          <ac:chgData name="정 재훈" userId="01ada7956dab9dc2" providerId="LiveId" clId="{7BFED92D-69B2-42D9-A6B6-F1DDFDF260B4}" dt="2023-05-24T03:41:26.827" v="247" actId="571"/>
          <ac:grpSpMkLst>
            <pc:docMk/>
            <pc:sldMk cId="0" sldId="262"/>
            <ac:grpSpMk id="57" creationId="{F9DD12C4-3481-EB20-B60B-1DE00B0A8BE9}"/>
          </ac:grpSpMkLst>
        </pc:grpChg>
        <pc:grpChg chg="add mod">
          <ac:chgData name="정 재훈" userId="01ada7956dab9dc2" providerId="LiveId" clId="{7BFED92D-69B2-42D9-A6B6-F1DDFDF260B4}" dt="2023-05-24T03:41:26.827" v="247" actId="571"/>
          <ac:grpSpMkLst>
            <pc:docMk/>
            <pc:sldMk cId="0" sldId="262"/>
            <ac:grpSpMk id="960" creationId="{061DCF1A-F9B8-846C-BB96-D2AF4869EF2F}"/>
          </ac:grpSpMkLst>
        </pc:grpChg>
        <pc:grpChg chg="add mod">
          <ac:chgData name="정 재훈" userId="01ada7956dab9dc2" providerId="LiveId" clId="{7BFED92D-69B2-42D9-A6B6-F1DDFDF260B4}" dt="2023-05-24T03:41:26.827" v="247" actId="571"/>
          <ac:grpSpMkLst>
            <pc:docMk/>
            <pc:sldMk cId="0" sldId="262"/>
            <ac:grpSpMk id="962" creationId="{0CE045F2-8E31-E84F-BC70-5C7D13372A68}"/>
          </ac:grpSpMkLst>
        </pc:grpChg>
        <pc:grpChg chg="add mod">
          <ac:chgData name="정 재훈" userId="01ada7956dab9dc2" providerId="LiveId" clId="{7BFED92D-69B2-42D9-A6B6-F1DDFDF260B4}" dt="2023-05-24T03:42:55.082" v="258" actId="164"/>
          <ac:grpSpMkLst>
            <pc:docMk/>
            <pc:sldMk cId="0" sldId="262"/>
            <ac:grpSpMk id="964" creationId="{9C1BCEAC-4CB2-3B5C-C341-ECAD9A389342}"/>
          </ac:grpSpMkLst>
        </pc:grpChg>
        <pc:grpChg chg="add mod">
          <ac:chgData name="정 재훈" userId="01ada7956dab9dc2" providerId="LiveId" clId="{7BFED92D-69B2-42D9-A6B6-F1DDFDF260B4}" dt="2023-05-24T03:44:43.219" v="276" actId="164"/>
          <ac:grpSpMkLst>
            <pc:docMk/>
            <pc:sldMk cId="0" sldId="262"/>
            <ac:grpSpMk id="965" creationId="{E5551ED6-BB15-5C93-15F4-CB7A6796BA5E}"/>
          </ac:grpSpMkLst>
        </pc:grpChg>
        <pc:grpChg chg="add mod">
          <ac:chgData name="정 재훈" userId="01ada7956dab9dc2" providerId="LiveId" clId="{7BFED92D-69B2-42D9-A6B6-F1DDFDF260B4}" dt="2023-05-24T03:43:00.425" v="260" actId="571"/>
          <ac:grpSpMkLst>
            <pc:docMk/>
            <pc:sldMk cId="0" sldId="262"/>
            <ac:grpSpMk id="966" creationId="{07256398-CAA5-DA3D-DCE9-BCAB416EAD88}"/>
          </ac:grpSpMkLst>
        </pc:grpChg>
        <pc:grpChg chg="add mod">
          <ac:chgData name="정 재훈" userId="01ada7956dab9dc2" providerId="LiveId" clId="{7BFED92D-69B2-42D9-A6B6-F1DDFDF260B4}" dt="2023-05-24T03:43:00.425" v="260" actId="571"/>
          <ac:grpSpMkLst>
            <pc:docMk/>
            <pc:sldMk cId="0" sldId="262"/>
            <ac:grpSpMk id="970" creationId="{6F099A6C-4EE2-EC6C-AFCA-632A5E4DF7F3}"/>
          </ac:grpSpMkLst>
        </pc:grpChg>
        <pc:grpChg chg="add mod ord">
          <ac:chgData name="정 재훈" userId="01ada7956dab9dc2" providerId="LiveId" clId="{7BFED92D-69B2-42D9-A6B6-F1DDFDF260B4}" dt="2023-05-24T03:45:12.224" v="281" actId="164"/>
          <ac:grpSpMkLst>
            <pc:docMk/>
            <pc:sldMk cId="0" sldId="262"/>
            <ac:grpSpMk id="972" creationId="{D5304F98-8949-975A-9E02-B2414AF5A376}"/>
          </ac:grpSpMkLst>
        </pc:grpChg>
        <pc:grpChg chg="add mod">
          <ac:chgData name="정 재훈" userId="01ada7956dab9dc2" providerId="LiveId" clId="{7BFED92D-69B2-42D9-A6B6-F1DDFDF260B4}" dt="2023-05-24T03:45:39.062" v="287" actId="164"/>
          <ac:grpSpMkLst>
            <pc:docMk/>
            <pc:sldMk cId="0" sldId="262"/>
            <ac:grpSpMk id="973" creationId="{72D35CAC-CBEF-101E-5EDC-EDEC0F98D257}"/>
          </ac:grpSpMkLst>
        </pc:grpChg>
        <pc:grpChg chg="add mod">
          <ac:chgData name="정 재훈" userId="01ada7956dab9dc2" providerId="LiveId" clId="{7BFED92D-69B2-42D9-A6B6-F1DDFDF260B4}" dt="2023-05-24T03:44:43.219" v="276" actId="164"/>
          <ac:grpSpMkLst>
            <pc:docMk/>
            <pc:sldMk cId="0" sldId="262"/>
            <ac:grpSpMk id="974" creationId="{0ADE3C69-9EBE-DEFB-E2D1-8D5A312B90E0}"/>
          </ac:grpSpMkLst>
        </pc:grpChg>
        <pc:grpChg chg="add mod">
          <ac:chgData name="정 재훈" userId="01ada7956dab9dc2" providerId="LiveId" clId="{7BFED92D-69B2-42D9-A6B6-F1DDFDF260B4}" dt="2023-05-24T03:45:12.224" v="281" actId="164"/>
          <ac:grpSpMkLst>
            <pc:docMk/>
            <pc:sldMk cId="0" sldId="262"/>
            <ac:grpSpMk id="975" creationId="{414E5F69-CF16-9892-06E4-E406F95F0798}"/>
          </ac:grpSpMkLst>
        </pc:grpChg>
        <pc:grpChg chg="add mod">
          <ac:chgData name="정 재훈" userId="01ada7956dab9dc2" providerId="LiveId" clId="{7BFED92D-69B2-42D9-A6B6-F1DDFDF260B4}" dt="2023-05-24T03:45:29.919" v="285" actId="164"/>
          <ac:grpSpMkLst>
            <pc:docMk/>
            <pc:sldMk cId="0" sldId="262"/>
            <ac:grpSpMk id="976" creationId="{4A71C0BF-04B9-EFC7-218F-6085A1F4E13F}"/>
          </ac:grpSpMkLst>
        </pc:grpChg>
        <pc:grpChg chg="add mod">
          <ac:chgData name="정 재훈" userId="01ada7956dab9dc2" providerId="LiveId" clId="{7BFED92D-69B2-42D9-A6B6-F1DDFDF260B4}" dt="2023-05-24T03:45:39.062" v="287" actId="164"/>
          <ac:grpSpMkLst>
            <pc:docMk/>
            <pc:sldMk cId="0" sldId="262"/>
            <ac:grpSpMk id="977" creationId="{F13031FE-78A2-9C6E-8D0D-8687F77D8CCF}"/>
          </ac:grpSpMkLst>
        </pc:grpChg>
        <pc:grpChg chg="mod">
          <ac:chgData name="정 재훈" userId="01ada7956dab9dc2" providerId="LiveId" clId="{7BFED92D-69B2-42D9-A6B6-F1DDFDF260B4}" dt="2023-05-24T03:40:29.735" v="240" actId="34135"/>
          <ac:grpSpMkLst>
            <pc:docMk/>
            <pc:sldMk cId="0" sldId="262"/>
            <ac:grpSpMk id="1003" creationId="{00000000-0000-0000-0000-000000000000}"/>
          </ac:grpSpMkLst>
        </pc:grpChg>
        <pc:grpChg chg="mod ord">
          <ac:chgData name="정 재훈" userId="01ada7956dab9dc2" providerId="LiveId" clId="{7BFED92D-69B2-42D9-A6B6-F1DDFDF260B4}" dt="2023-05-24T03:45:12.224" v="281" actId="164"/>
          <ac:grpSpMkLst>
            <pc:docMk/>
            <pc:sldMk cId="0" sldId="262"/>
            <ac:grpSpMk id="1004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5:39.062" v="287" actId="164"/>
          <ac:grpSpMkLst>
            <pc:docMk/>
            <pc:sldMk cId="0" sldId="262"/>
            <ac:grpSpMk id="1005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4:43.219" v="276" actId="164"/>
          <ac:grpSpMkLst>
            <pc:docMk/>
            <pc:sldMk cId="0" sldId="262"/>
            <ac:grpSpMk id="1006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5:29.919" v="285" actId="164"/>
          <ac:grpSpMkLst>
            <pc:docMk/>
            <pc:sldMk cId="0" sldId="262"/>
            <ac:grpSpMk id="1007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2:55.082" v="258" actId="164"/>
          <ac:grpSpMkLst>
            <pc:docMk/>
            <pc:sldMk cId="0" sldId="262"/>
            <ac:grpSpMk id="1013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2:48.294" v="255" actId="164"/>
          <ac:grpSpMkLst>
            <pc:docMk/>
            <pc:sldMk cId="0" sldId="262"/>
            <ac:grpSpMk id="1014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3:28.115" v="265" actId="164"/>
          <ac:grpSpMkLst>
            <pc:docMk/>
            <pc:sldMk cId="0" sldId="262"/>
            <ac:grpSpMk id="1019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3:28.115" v="265" actId="164"/>
          <ac:grpSpMkLst>
            <pc:docMk/>
            <pc:sldMk cId="0" sldId="262"/>
            <ac:grpSpMk id="1020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5:29.919" v="285" actId="164"/>
          <ac:grpSpMkLst>
            <pc:docMk/>
            <pc:sldMk cId="0" sldId="262"/>
            <ac:grpSpMk id="1021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39:04.423" v="217" actId="571"/>
          <ac:grpSpMkLst>
            <pc:docMk/>
            <pc:sldMk cId="0" sldId="262"/>
            <ac:grpSpMk id="1022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39:04.423" v="217" actId="571"/>
          <ac:grpSpMkLst>
            <pc:docMk/>
            <pc:sldMk cId="0" sldId="262"/>
            <ac:grpSpMk id="1023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3:04.745" v="261" actId="164"/>
          <ac:grpSpMkLst>
            <pc:docMk/>
            <pc:sldMk cId="0" sldId="262"/>
            <ac:grpSpMk id="1024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3:04.745" v="261" actId="164"/>
          <ac:grpSpMkLst>
            <pc:docMk/>
            <pc:sldMk cId="0" sldId="262"/>
            <ac:grpSpMk id="1025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2:48.294" v="255" actId="164"/>
          <ac:grpSpMkLst>
            <pc:docMk/>
            <pc:sldMk cId="0" sldId="262"/>
            <ac:grpSpMk id="1026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3:28.115" v="265" actId="164"/>
          <ac:grpSpMkLst>
            <pc:docMk/>
            <pc:sldMk cId="0" sldId="262"/>
            <ac:grpSpMk id="1029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3:04.745" v="261" actId="164"/>
          <ac:grpSpMkLst>
            <pc:docMk/>
            <pc:sldMk cId="0" sldId="262"/>
            <ac:grpSpMk id="1030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2:48.294" v="255" actId="164"/>
          <ac:grpSpMkLst>
            <pc:docMk/>
            <pc:sldMk cId="0" sldId="262"/>
            <ac:grpSpMk id="1032" creationId="{00000000-0000-0000-0000-000000000000}"/>
          </ac:grpSpMkLst>
        </pc:grpChg>
        <pc:picChg chg="add mod">
          <ac:chgData name="정 재훈" userId="01ada7956dab9dc2" providerId="LiveId" clId="{7BFED92D-69B2-42D9-A6B6-F1DDFDF260B4}" dt="2023-05-24T03:39:04.423" v="217" actId="571"/>
          <ac:picMkLst>
            <pc:docMk/>
            <pc:sldMk cId="0" sldId="262"/>
            <ac:picMk id="2" creationId="{59F7DDAB-9AD6-5CE3-14AE-C02F1B254E38}"/>
          </ac:picMkLst>
        </pc:picChg>
        <pc:picChg chg="add mod">
          <ac:chgData name="정 재훈" userId="01ada7956dab9dc2" providerId="LiveId" clId="{7BFED92D-69B2-42D9-A6B6-F1DDFDF260B4}" dt="2023-05-24T03:39:04.423" v="217" actId="571"/>
          <ac:picMkLst>
            <pc:docMk/>
            <pc:sldMk cId="0" sldId="262"/>
            <ac:picMk id="4" creationId="{6DBE4941-DBF0-E825-904C-F1D4F9392880}"/>
          </ac:picMkLst>
        </pc:picChg>
        <pc:picChg chg="mod">
          <ac:chgData name="정 재훈" userId="01ada7956dab9dc2" providerId="LiveId" clId="{7BFED92D-69B2-42D9-A6B6-F1DDFDF260B4}" dt="2023-05-24T03:40:29.735" v="240" actId="34135"/>
          <ac:picMkLst>
            <pc:docMk/>
            <pc:sldMk cId="0" sldId="262"/>
            <ac:picMk id="9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39:35.962" v="233" actId="571"/>
          <ac:picMkLst>
            <pc:docMk/>
            <pc:sldMk cId="0" sldId="262"/>
            <ac:picMk id="10" creationId="{23CF0B75-F431-02D7-E01B-04501725DA55}"/>
          </ac:picMkLst>
        </pc:picChg>
        <pc:picChg chg="mod">
          <ac:chgData name="정 재훈" userId="01ada7956dab9dc2" providerId="LiveId" clId="{7BFED92D-69B2-42D9-A6B6-F1DDFDF260B4}" dt="2023-05-24T03:39:35.962" v="233" actId="571"/>
          <ac:picMkLst>
            <pc:docMk/>
            <pc:sldMk cId="0" sldId="262"/>
            <ac:picMk id="11" creationId="{99F59397-6287-AE24-D35A-AD0DBEF2CA4F}"/>
          </ac:picMkLst>
        </pc:picChg>
        <pc:picChg chg="mod">
          <ac:chgData name="정 재훈" userId="01ada7956dab9dc2" providerId="LiveId" clId="{7BFED92D-69B2-42D9-A6B6-F1DDFDF260B4}" dt="2023-05-24T03:39:35.962" v="233" actId="571"/>
          <ac:picMkLst>
            <pc:docMk/>
            <pc:sldMk cId="0" sldId="262"/>
            <ac:picMk id="13" creationId="{1B0A0547-610A-4333-A304-75D7F484A51B}"/>
          </ac:picMkLst>
        </pc:picChg>
        <pc:picChg chg="mod">
          <ac:chgData name="정 재훈" userId="01ada7956dab9dc2" providerId="LiveId" clId="{7BFED92D-69B2-42D9-A6B6-F1DDFDF260B4}" dt="2023-05-24T03:39:35.962" v="233" actId="571"/>
          <ac:picMkLst>
            <pc:docMk/>
            <pc:sldMk cId="0" sldId="262"/>
            <ac:picMk id="14" creationId="{166E141D-5ECB-444C-644A-42D71C7B329D}"/>
          </ac:picMkLst>
        </pc:picChg>
        <pc:picChg chg="mod">
          <ac:chgData name="정 재훈" userId="01ada7956dab9dc2" providerId="LiveId" clId="{7BFED92D-69B2-42D9-A6B6-F1DDFDF260B4}" dt="2023-05-24T03:39:35.962" v="233" actId="571"/>
          <ac:picMkLst>
            <pc:docMk/>
            <pc:sldMk cId="0" sldId="262"/>
            <ac:picMk id="17" creationId="{BB212B11-BF63-6C5D-93F0-026EBC5DB4FA}"/>
          </ac:picMkLst>
        </pc:picChg>
        <pc:picChg chg="mod">
          <ac:chgData name="정 재훈" userId="01ada7956dab9dc2" providerId="LiveId" clId="{7BFED92D-69B2-42D9-A6B6-F1DDFDF260B4}" dt="2023-05-24T03:40:11.749" v="236" actId="571"/>
          <ac:picMkLst>
            <pc:docMk/>
            <pc:sldMk cId="0" sldId="262"/>
            <ac:picMk id="23" creationId="{8C6C1794-AEB3-554E-BC9D-29E937E0898D}"/>
          </ac:picMkLst>
        </pc:picChg>
        <pc:picChg chg="mod">
          <ac:chgData name="정 재훈" userId="01ada7956dab9dc2" providerId="LiveId" clId="{7BFED92D-69B2-42D9-A6B6-F1DDFDF260B4}" dt="2023-05-24T03:40:11.749" v="236" actId="571"/>
          <ac:picMkLst>
            <pc:docMk/>
            <pc:sldMk cId="0" sldId="262"/>
            <ac:picMk id="25" creationId="{79992849-B956-5583-C648-6DAA9EA20648}"/>
          </ac:picMkLst>
        </pc:picChg>
        <pc:picChg chg="mod">
          <ac:chgData name="정 재훈" userId="01ada7956dab9dc2" providerId="LiveId" clId="{7BFED92D-69B2-42D9-A6B6-F1DDFDF260B4}" dt="2023-05-24T03:40:11.749" v="236" actId="571"/>
          <ac:picMkLst>
            <pc:docMk/>
            <pc:sldMk cId="0" sldId="262"/>
            <ac:picMk id="26" creationId="{E7720276-85FD-A71F-D9FE-9EEC2D6508F8}"/>
          </ac:picMkLst>
        </pc:picChg>
        <pc:picChg chg="mod">
          <ac:chgData name="정 재훈" userId="01ada7956dab9dc2" providerId="LiveId" clId="{7BFED92D-69B2-42D9-A6B6-F1DDFDF260B4}" dt="2023-05-24T03:40:11.749" v="236" actId="571"/>
          <ac:picMkLst>
            <pc:docMk/>
            <pc:sldMk cId="0" sldId="262"/>
            <ac:picMk id="28" creationId="{AD35D833-79CA-FC52-EE9B-8AE29612E0DC}"/>
          </ac:picMkLst>
        </pc:picChg>
        <pc:picChg chg="mod">
          <ac:chgData name="정 재훈" userId="01ada7956dab9dc2" providerId="LiveId" clId="{7BFED92D-69B2-42D9-A6B6-F1DDFDF260B4}" dt="2023-05-24T03:40:11.749" v="236" actId="571"/>
          <ac:picMkLst>
            <pc:docMk/>
            <pc:sldMk cId="0" sldId="262"/>
            <ac:picMk id="31" creationId="{30A2788F-321D-4696-A4AF-97F80E60C676}"/>
          </ac:picMkLst>
        </pc:picChg>
        <pc:picChg chg="mod">
          <ac:chgData name="정 재훈" userId="01ada7956dab9dc2" providerId="LiveId" clId="{7BFED92D-69B2-42D9-A6B6-F1DDFDF260B4}" dt="2023-05-24T03:40:24.814" v="238" actId="571"/>
          <ac:picMkLst>
            <pc:docMk/>
            <pc:sldMk cId="0" sldId="262"/>
            <ac:picMk id="37" creationId="{5700CFFA-015B-CDB7-B3FB-FC5F1F3649F3}"/>
          </ac:picMkLst>
        </pc:picChg>
        <pc:picChg chg="mod">
          <ac:chgData name="정 재훈" userId="01ada7956dab9dc2" providerId="LiveId" clId="{7BFED92D-69B2-42D9-A6B6-F1DDFDF260B4}" dt="2023-05-24T03:40:24.814" v="238" actId="571"/>
          <ac:picMkLst>
            <pc:docMk/>
            <pc:sldMk cId="0" sldId="262"/>
            <ac:picMk id="38" creationId="{AA5D17D1-97F7-B337-783B-EE1A9FD522A3}"/>
          </ac:picMkLst>
        </pc:picChg>
        <pc:picChg chg="mod">
          <ac:chgData name="정 재훈" userId="01ada7956dab9dc2" providerId="LiveId" clId="{7BFED92D-69B2-42D9-A6B6-F1DDFDF260B4}" dt="2023-05-24T03:40:24.814" v="238" actId="571"/>
          <ac:picMkLst>
            <pc:docMk/>
            <pc:sldMk cId="0" sldId="262"/>
            <ac:picMk id="40" creationId="{E790FD73-37F4-8124-AEEB-5085AEA1F46E}"/>
          </ac:picMkLst>
        </pc:picChg>
        <pc:picChg chg="mod">
          <ac:chgData name="정 재훈" userId="01ada7956dab9dc2" providerId="LiveId" clId="{7BFED92D-69B2-42D9-A6B6-F1DDFDF260B4}" dt="2023-05-24T03:40:24.814" v="238" actId="571"/>
          <ac:picMkLst>
            <pc:docMk/>
            <pc:sldMk cId="0" sldId="262"/>
            <ac:picMk id="41" creationId="{92408FBD-3A11-8A0C-708F-4A1623CEB651}"/>
          </ac:picMkLst>
        </pc:picChg>
        <pc:picChg chg="mod">
          <ac:chgData name="정 재훈" userId="01ada7956dab9dc2" providerId="LiveId" clId="{7BFED92D-69B2-42D9-A6B6-F1DDFDF260B4}" dt="2023-05-24T03:40:24.814" v="238" actId="571"/>
          <ac:picMkLst>
            <pc:docMk/>
            <pc:sldMk cId="0" sldId="262"/>
            <ac:picMk id="44" creationId="{AE80A190-4734-D237-161A-E04192E25349}"/>
          </ac:picMkLst>
        </pc:picChg>
        <pc:picChg chg="mod">
          <ac:chgData name="정 재훈" userId="01ada7956dab9dc2" providerId="LiveId" clId="{7BFED92D-69B2-42D9-A6B6-F1DDFDF260B4}" dt="2023-05-24T03:41:16.833" v="245" actId="571"/>
          <ac:picMkLst>
            <pc:docMk/>
            <pc:sldMk cId="0" sldId="262"/>
            <ac:picMk id="47" creationId="{FD5A0F63-6A35-B635-420B-3DEEFF2B6B43}"/>
          </ac:picMkLst>
        </pc:picChg>
        <pc:picChg chg="mod">
          <ac:chgData name="정 재훈" userId="01ada7956dab9dc2" providerId="LiveId" clId="{7BFED92D-69B2-42D9-A6B6-F1DDFDF260B4}" dt="2023-05-24T03:41:16.833" v="245" actId="571"/>
          <ac:picMkLst>
            <pc:docMk/>
            <pc:sldMk cId="0" sldId="262"/>
            <ac:picMk id="50" creationId="{5A5B085B-89D5-AEBD-D198-A91CF97A0958}"/>
          </ac:picMkLst>
        </pc:picChg>
        <pc:picChg chg="mod">
          <ac:chgData name="정 재훈" userId="01ada7956dab9dc2" providerId="LiveId" clId="{7BFED92D-69B2-42D9-A6B6-F1DDFDF260B4}" dt="2023-05-24T03:41:16.833" v="245" actId="571"/>
          <ac:picMkLst>
            <pc:docMk/>
            <pc:sldMk cId="0" sldId="262"/>
            <ac:picMk id="53" creationId="{D1E86D7B-70B1-7D55-2C26-F4E26890A325}"/>
          </ac:picMkLst>
        </pc:picChg>
        <pc:picChg chg="mod">
          <ac:chgData name="정 재훈" userId="01ada7956dab9dc2" providerId="LiveId" clId="{7BFED92D-69B2-42D9-A6B6-F1DDFDF260B4}" dt="2023-05-24T03:41:26.827" v="247" actId="571"/>
          <ac:picMkLst>
            <pc:docMk/>
            <pc:sldMk cId="0" sldId="262"/>
            <ac:picMk id="55" creationId="{FDD377AC-D2A2-98A5-9B89-79B4A24B67DC}"/>
          </ac:picMkLst>
        </pc:picChg>
        <pc:picChg chg="mod">
          <ac:chgData name="정 재훈" userId="01ada7956dab9dc2" providerId="LiveId" clId="{7BFED92D-69B2-42D9-A6B6-F1DDFDF260B4}" dt="2023-05-24T03:43:28.115" v="265" actId="164"/>
          <ac:picMkLst>
            <pc:docMk/>
            <pc:sldMk cId="0" sldId="262"/>
            <ac:picMk id="58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43:28.115" v="265" actId="164"/>
          <ac:picMkLst>
            <pc:docMk/>
            <pc:sldMk cId="0" sldId="262"/>
            <ac:picMk id="59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41:26.827" v="247" actId="571"/>
          <ac:picMkLst>
            <pc:docMk/>
            <pc:sldMk cId="0" sldId="262"/>
            <ac:picMk id="60" creationId="{911923B7-B1E3-6544-40C3-59271D798BDB}"/>
          </ac:picMkLst>
        </pc:picChg>
        <pc:picChg chg="add mod">
          <ac:chgData name="정 재훈" userId="01ada7956dab9dc2" providerId="LiveId" clId="{7BFED92D-69B2-42D9-A6B6-F1DDFDF260B4}" dt="2023-05-24T03:41:26.827" v="247" actId="571"/>
          <ac:picMkLst>
            <pc:docMk/>
            <pc:sldMk cId="0" sldId="262"/>
            <ac:picMk id="62" creationId="{37E1103A-CD60-EB25-D337-A74AD256E51A}"/>
          </ac:picMkLst>
        </pc:picChg>
        <pc:picChg chg="add mod">
          <ac:chgData name="정 재훈" userId="01ada7956dab9dc2" providerId="LiveId" clId="{7BFED92D-69B2-42D9-A6B6-F1DDFDF260B4}" dt="2023-05-24T03:41:26.827" v="247" actId="571"/>
          <ac:picMkLst>
            <pc:docMk/>
            <pc:sldMk cId="0" sldId="262"/>
            <ac:picMk id="63" creationId="{936EF7B8-AA8A-047A-A496-9C367A445613}"/>
          </ac:picMkLst>
        </pc:picChg>
        <pc:picChg chg="mod">
          <ac:chgData name="정 재훈" userId="01ada7956dab9dc2" providerId="LiveId" clId="{7BFED92D-69B2-42D9-A6B6-F1DDFDF260B4}" dt="2023-05-24T03:39:04.423" v="217" actId="571"/>
          <ac:picMkLst>
            <pc:docMk/>
            <pc:sldMk cId="0" sldId="262"/>
            <ac:picMk id="65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39:04.423" v="217" actId="571"/>
          <ac:picMkLst>
            <pc:docMk/>
            <pc:sldMk cId="0" sldId="262"/>
            <ac:picMk id="68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39:04.423" v="217" actId="571"/>
          <ac:picMkLst>
            <pc:docMk/>
            <pc:sldMk cId="0" sldId="262"/>
            <ac:picMk id="70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39:04.423" v="217" actId="571"/>
          <ac:picMkLst>
            <pc:docMk/>
            <pc:sldMk cId="0" sldId="262"/>
            <ac:picMk id="71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43:04.745" v="261" actId="164"/>
          <ac:picMkLst>
            <pc:docMk/>
            <pc:sldMk cId="0" sldId="262"/>
            <ac:picMk id="76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43:04.745" v="261" actId="164"/>
          <ac:picMkLst>
            <pc:docMk/>
            <pc:sldMk cId="0" sldId="262"/>
            <ac:picMk id="77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41:26.827" v="247" actId="571"/>
          <ac:picMkLst>
            <pc:docMk/>
            <pc:sldMk cId="0" sldId="262"/>
            <ac:picMk id="961" creationId="{A555A42B-5F0A-501C-08D3-E1EC5F7227C1}"/>
          </ac:picMkLst>
        </pc:picChg>
        <pc:picChg chg="mod">
          <ac:chgData name="정 재훈" userId="01ada7956dab9dc2" providerId="LiveId" clId="{7BFED92D-69B2-42D9-A6B6-F1DDFDF260B4}" dt="2023-05-24T03:41:26.827" v="247" actId="571"/>
          <ac:picMkLst>
            <pc:docMk/>
            <pc:sldMk cId="0" sldId="262"/>
            <ac:picMk id="963" creationId="{E79F8F28-4911-98A8-AC2C-DAEB9096F4EE}"/>
          </ac:picMkLst>
        </pc:picChg>
        <pc:picChg chg="mod">
          <ac:chgData name="정 재훈" userId="01ada7956dab9dc2" providerId="LiveId" clId="{7BFED92D-69B2-42D9-A6B6-F1DDFDF260B4}" dt="2023-05-24T03:43:00.425" v="260" actId="571"/>
          <ac:picMkLst>
            <pc:docMk/>
            <pc:sldMk cId="0" sldId="262"/>
            <ac:picMk id="967" creationId="{A1719889-B38A-2B1A-1430-2978A9DC3C62}"/>
          </ac:picMkLst>
        </pc:picChg>
        <pc:picChg chg="add mod">
          <ac:chgData name="정 재훈" userId="01ada7956dab9dc2" providerId="LiveId" clId="{7BFED92D-69B2-42D9-A6B6-F1DDFDF260B4}" dt="2023-05-24T03:43:00.425" v="260" actId="571"/>
          <ac:picMkLst>
            <pc:docMk/>
            <pc:sldMk cId="0" sldId="262"/>
            <ac:picMk id="968" creationId="{BFB818CC-EE03-D7A9-9415-5B9DC73FF117}"/>
          </ac:picMkLst>
        </pc:picChg>
        <pc:picChg chg="add mod">
          <ac:chgData name="정 재훈" userId="01ada7956dab9dc2" providerId="LiveId" clId="{7BFED92D-69B2-42D9-A6B6-F1DDFDF260B4}" dt="2023-05-24T03:43:00.425" v="260" actId="571"/>
          <ac:picMkLst>
            <pc:docMk/>
            <pc:sldMk cId="0" sldId="262"/>
            <ac:picMk id="969" creationId="{3FD28138-2E03-DFF5-126A-F293A387F36E}"/>
          </ac:picMkLst>
        </pc:picChg>
        <pc:picChg chg="mod">
          <ac:chgData name="정 재훈" userId="01ada7956dab9dc2" providerId="LiveId" clId="{7BFED92D-69B2-42D9-A6B6-F1DDFDF260B4}" dt="2023-05-24T03:43:00.425" v="260" actId="571"/>
          <ac:picMkLst>
            <pc:docMk/>
            <pc:sldMk cId="0" sldId="262"/>
            <ac:picMk id="971" creationId="{67515F84-E7B2-3667-68CE-5099268DCE4D}"/>
          </ac:picMkLst>
        </pc:picChg>
      </pc:sldChg>
      <pc:sldChg chg="modSp mod modAnim">
        <pc:chgData name="정 재훈" userId="01ada7956dab9dc2" providerId="LiveId" clId="{7BFED92D-69B2-42D9-A6B6-F1DDFDF260B4}" dt="2023-05-24T04:05:03.357" v="475" actId="1076"/>
        <pc:sldMkLst>
          <pc:docMk/>
          <pc:sldMk cId="0" sldId="263"/>
        </pc:sldMkLst>
        <pc:grpChg chg="mod">
          <ac:chgData name="정 재훈" userId="01ada7956dab9dc2" providerId="LiveId" clId="{7BFED92D-69B2-42D9-A6B6-F1DDFDF260B4}" dt="2023-05-24T04:05:03.357" v="475" actId="1076"/>
          <ac:grpSpMkLst>
            <pc:docMk/>
            <pc:sldMk cId="0" sldId="263"/>
            <ac:grpSpMk id="1002" creationId="{00000000-0000-0000-0000-000000000000}"/>
          </ac:grpSpMkLst>
        </pc:grpChg>
      </pc:sldChg>
      <pc:sldChg chg="modSp mod modAnim">
        <pc:chgData name="정 재훈" userId="01ada7956dab9dc2" providerId="LiveId" clId="{7BFED92D-69B2-42D9-A6B6-F1DDFDF260B4}" dt="2023-05-24T04:05:06.395" v="476" actId="1076"/>
        <pc:sldMkLst>
          <pc:docMk/>
          <pc:sldMk cId="0" sldId="264"/>
        </pc:sldMkLst>
        <pc:grpChg chg="mod">
          <ac:chgData name="정 재훈" userId="01ada7956dab9dc2" providerId="LiveId" clId="{7BFED92D-69B2-42D9-A6B6-F1DDFDF260B4}" dt="2023-05-24T04:05:06.395" v="476" actId="1076"/>
          <ac:grpSpMkLst>
            <pc:docMk/>
            <pc:sldMk cId="0" sldId="264"/>
            <ac:grpSpMk id="1002" creationId="{00000000-0000-0000-0000-000000000000}"/>
          </ac:grpSpMkLst>
        </pc:grpChg>
      </pc:sldChg>
      <pc:sldChg chg="addSp modSp mod modAnim">
        <pc:chgData name="정 재훈" userId="01ada7956dab9dc2" providerId="LiveId" clId="{7BFED92D-69B2-42D9-A6B6-F1DDFDF260B4}" dt="2023-05-24T04:05:10.273" v="477" actId="1076"/>
        <pc:sldMkLst>
          <pc:docMk/>
          <pc:sldMk cId="0" sldId="265"/>
        </pc:sldMkLst>
        <pc:grpChg chg="add mod">
          <ac:chgData name="정 재훈" userId="01ada7956dab9dc2" providerId="LiveId" clId="{7BFED92D-69B2-42D9-A6B6-F1DDFDF260B4}" dt="2023-05-24T03:47:02.945" v="302" actId="164"/>
          <ac:grpSpMkLst>
            <pc:docMk/>
            <pc:sldMk cId="0" sldId="265"/>
            <ac:grpSpMk id="2" creationId="{38342FF3-1322-B624-B0C2-62F0F537AE49}"/>
          </ac:grpSpMkLst>
        </pc:grpChg>
        <pc:grpChg chg="add mod">
          <ac:chgData name="정 재훈" userId="01ada7956dab9dc2" providerId="LiveId" clId="{7BFED92D-69B2-42D9-A6B6-F1DDFDF260B4}" dt="2023-05-24T03:47:11.357" v="303" actId="164"/>
          <ac:grpSpMkLst>
            <pc:docMk/>
            <pc:sldMk cId="0" sldId="265"/>
            <ac:grpSpMk id="4" creationId="{035CE0DE-94F5-1300-36FF-6EABEDFA601F}"/>
          </ac:grpSpMkLst>
        </pc:grpChg>
        <pc:grpChg chg="add mod">
          <ac:chgData name="정 재훈" userId="01ada7956dab9dc2" providerId="LiveId" clId="{7BFED92D-69B2-42D9-A6B6-F1DDFDF260B4}" dt="2023-05-24T03:47:11.357" v="303" actId="164"/>
          <ac:grpSpMkLst>
            <pc:docMk/>
            <pc:sldMk cId="0" sldId="265"/>
            <ac:grpSpMk id="5" creationId="{A7559D9E-86F7-AC44-08EF-CC498BE2D6FA}"/>
          </ac:grpSpMkLst>
        </pc:grpChg>
        <pc:grpChg chg="add mod">
          <ac:chgData name="정 재훈" userId="01ada7956dab9dc2" providerId="LiveId" clId="{7BFED92D-69B2-42D9-A6B6-F1DDFDF260B4}" dt="2023-05-24T03:47:25.954" v="305" actId="164"/>
          <ac:grpSpMkLst>
            <pc:docMk/>
            <pc:sldMk cId="0" sldId="265"/>
            <ac:grpSpMk id="7" creationId="{11FB1EBF-583C-E5D7-96B0-05F8F0643536}"/>
          </ac:grpSpMkLst>
        </pc:grpChg>
        <pc:grpChg chg="add mod">
          <ac:chgData name="정 재훈" userId="01ada7956dab9dc2" providerId="LiveId" clId="{7BFED92D-69B2-42D9-A6B6-F1DDFDF260B4}" dt="2023-05-24T03:47:52.733" v="310" actId="164"/>
          <ac:grpSpMkLst>
            <pc:docMk/>
            <pc:sldMk cId="0" sldId="265"/>
            <ac:grpSpMk id="8" creationId="{16DE4176-8D24-BDFD-6C89-1FBE64CC084E}"/>
          </ac:grpSpMkLst>
        </pc:grpChg>
        <pc:grpChg chg="add mod">
          <ac:chgData name="정 재훈" userId="01ada7956dab9dc2" providerId="LiveId" clId="{7BFED92D-69B2-42D9-A6B6-F1DDFDF260B4}" dt="2023-05-24T03:48:13.447" v="311" actId="164"/>
          <ac:grpSpMkLst>
            <pc:docMk/>
            <pc:sldMk cId="0" sldId="265"/>
            <ac:grpSpMk id="10" creationId="{4AC7761D-2B2B-E3EC-101F-E0918614F25A}"/>
          </ac:grpSpMkLst>
        </pc:grpChg>
        <pc:grpChg chg="add mod">
          <ac:chgData name="정 재훈" userId="01ada7956dab9dc2" providerId="LiveId" clId="{7BFED92D-69B2-42D9-A6B6-F1DDFDF260B4}" dt="2023-05-24T03:48:22.113" v="316" actId="1076"/>
          <ac:grpSpMkLst>
            <pc:docMk/>
            <pc:sldMk cId="0" sldId="265"/>
            <ac:grpSpMk id="11" creationId="{1F183958-9E18-E33D-5D99-56CB1C678C91}"/>
          </ac:grpSpMkLst>
        </pc:grpChg>
        <pc:grpChg chg="add mod">
          <ac:chgData name="정 재훈" userId="01ada7956dab9dc2" providerId="LiveId" clId="{7BFED92D-69B2-42D9-A6B6-F1DDFDF260B4}" dt="2023-05-24T03:48:18.847" v="312" actId="164"/>
          <ac:grpSpMkLst>
            <pc:docMk/>
            <pc:sldMk cId="0" sldId="265"/>
            <ac:grpSpMk id="13" creationId="{0F42C50B-BA89-7790-13CE-BAC035B78540}"/>
          </ac:grpSpMkLst>
        </pc:grpChg>
        <pc:grpChg chg="add mod">
          <ac:chgData name="정 재훈" userId="01ada7956dab9dc2" providerId="LiveId" clId="{7BFED92D-69B2-42D9-A6B6-F1DDFDF260B4}" dt="2023-05-24T03:48:20.716" v="314" actId="1076"/>
          <ac:grpSpMkLst>
            <pc:docMk/>
            <pc:sldMk cId="0" sldId="265"/>
            <ac:grpSpMk id="14" creationId="{4AC004EA-0733-16D2-00E5-25BB2C60E43B}"/>
          </ac:grpSpMkLst>
        </pc:grpChg>
        <pc:grpChg chg="add mod">
          <ac:chgData name="정 재훈" userId="01ada7956dab9dc2" providerId="LiveId" clId="{7BFED92D-69B2-42D9-A6B6-F1DDFDF260B4}" dt="2023-05-24T03:48:36.757" v="318" actId="164"/>
          <ac:grpSpMkLst>
            <pc:docMk/>
            <pc:sldMk cId="0" sldId="265"/>
            <ac:grpSpMk id="16" creationId="{0BA6CDC8-F64D-CED5-20BC-6D441606CF5F}"/>
          </ac:grpSpMkLst>
        </pc:grpChg>
        <pc:grpChg chg="add mod">
          <ac:chgData name="정 재훈" userId="01ada7956dab9dc2" providerId="LiveId" clId="{7BFED92D-69B2-42D9-A6B6-F1DDFDF260B4}" dt="2023-05-24T03:48:36.757" v="318" actId="164"/>
          <ac:grpSpMkLst>
            <pc:docMk/>
            <pc:sldMk cId="0" sldId="265"/>
            <ac:grpSpMk id="17" creationId="{DA3EA836-15EA-BF79-AC80-D117FED43243}"/>
          </ac:grpSpMkLst>
        </pc:grpChg>
        <pc:grpChg chg="add mod">
          <ac:chgData name="정 재훈" userId="01ada7956dab9dc2" providerId="LiveId" clId="{7BFED92D-69B2-42D9-A6B6-F1DDFDF260B4}" dt="2023-05-24T03:49:32.864" v="336" actId="164"/>
          <ac:grpSpMkLst>
            <pc:docMk/>
            <pc:sldMk cId="0" sldId="265"/>
            <ac:grpSpMk id="25" creationId="{4FF5823A-6805-C6EB-71E1-6C3801F5CC8B}"/>
          </ac:grpSpMkLst>
        </pc:grpChg>
        <pc:grpChg chg="add mod">
          <ac:chgData name="정 재훈" userId="01ada7956dab9dc2" providerId="LiveId" clId="{7BFED92D-69B2-42D9-A6B6-F1DDFDF260B4}" dt="2023-05-24T03:49:32.864" v="336" actId="164"/>
          <ac:grpSpMkLst>
            <pc:docMk/>
            <pc:sldMk cId="0" sldId="265"/>
            <ac:grpSpMk id="28" creationId="{5275EE74-62C9-B04A-21DB-8504D8364D12}"/>
          </ac:grpSpMkLst>
        </pc:grpChg>
        <pc:grpChg chg="add mod">
          <ac:chgData name="정 재훈" userId="01ada7956dab9dc2" providerId="LiveId" clId="{7BFED92D-69B2-42D9-A6B6-F1DDFDF260B4}" dt="2023-05-24T03:50:00.490" v="338" actId="164"/>
          <ac:grpSpMkLst>
            <pc:docMk/>
            <pc:sldMk cId="0" sldId="265"/>
            <ac:grpSpMk id="30" creationId="{48F88812-E5F2-D99D-8739-08C7CADBB90D}"/>
          </ac:grpSpMkLst>
        </pc:grpChg>
        <pc:grpChg chg="add mod">
          <ac:chgData name="정 재훈" userId="01ada7956dab9dc2" providerId="LiveId" clId="{7BFED92D-69B2-42D9-A6B6-F1DDFDF260B4}" dt="2023-05-24T03:50:00.490" v="338" actId="164"/>
          <ac:grpSpMkLst>
            <pc:docMk/>
            <pc:sldMk cId="0" sldId="265"/>
            <ac:grpSpMk id="31" creationId="{34C0F6CE-4BF3-8713-7FD5-123D5901A79C}"/>
          </ac:grpSpMkLst>
        </pc:grpChg>
        <pc:grpChg chg="mod">
          <ac:chgData name="정 재훈" userId="01ada7956dab9dc2" providerId="LiveId" clId="{7BFED92D-69B2-42D9-A6B6-F1DDFDF260B4}" dt="2023-05-24T04:05:10.273" v="477" actId="1076"/>
          <ac:grpSpMkLst>
            <pc:docMk/>
            <pc:sldMk cId="0" sldId="265"/>
            <ac:grpSpMk id="1002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8:36.757" v="318" actId="164"/>
          <ac:grpSpMkLst>
            <pc:docMk/>
            <pc:sldMk cId="0" sldId="265"/>
            <ac:grpSpMk id="1004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8:30.352" v="317" actId="164"/>
          <ac:grpSpMkLst>
            <pc:docMk/>
            <pc:sldMk cId="0" sldId="265"/>
            <ac:grpSpMk id="1005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8:30.352" v="317" actId="164"/>
          <ac:grpSpMkLst>
            <pc:docMk/>
            <pc:sldMk cId="0" sldId="265"/>
            <ac:grpSpMk id="1006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8:30.352" v="317" actId="164"/>
          <ac:grpSpMkLst>
            <pc:docMk/>
            <pc:sldMk cId="0" sldId="265"/>
            <ac:grpSpMk id="1007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8:36.757" v="318" actId="164"/>
          <ac:grpSpMkLst>
            <pc:docMk/>
            <pc:sldMk cId="0" sldId="265"/>
            <ac:grpSpMk id="1008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8:18.847" v="312" actId="164"/>
          <ac:grpSpMkLst>
            <pc:docMk/>
            <pc:sldMk cId="0" sldId="265"/>
            <ac:grpSpMk id="1009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7:32.794" v="306" actId="164"/>
          <ac:grpSpMkLst>
            <pc:docMk/>
            <pc:sldMk cId="0" sldId="265"/>
            <ac:grpSpMk id="1010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7:32.794" v="306" actId="164"/>
          <ac:grpSpMkLst>
            <pc:docMk/>
            <pc:sldMk cId="0" sldId="265"/>
            <ac:grpSpMk id="1011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7:32.794" v="306" actId="164"/>
          <ac:grpSpMkLst>
            <pc:docMk/>
            <pc:sldMk cId="0" sldId="265"/>
            <ac:grpSpMk id="1012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8:13.447" v="311" actId="164"/>
          <ac:grpSpMkLst>
            <pc:docMk/>
            <pc:sldMk cId="0" sldId="265"/>
            <ac:grpSpMk id="1013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7:25.954" v="305" actId="164"/>
          <ac:grpSpMkLst>
            <pc:docMk/>
            <pc:sldMk cId="0" sldId="265"/>
            <ac:grpSpMk id="1014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7:20.310" v="304" actId="164"/>
          <ac:grpSpMkLst>
            <pc:docMk/>
            <pc:sldMk cId="0" sldId="265"/>
            <ac:grpSpMk id="1015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7:20.310" v="304" actId="164"/>
          <ac:grpSpMkLst>
            <pc:docMk/>
            <pc:sldMk cId="0" sldId="265"/>
            <ac:grpSpMk id="1016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7:20.310" v="304" actId="164"/>
          <ac:grpSpMkLst>
            <pc:docMk/>
            <pc:sldMk cId="0" sldId="265"/>
            <ac:grpSpMk id="1017" creationId="{00000000-0000-0000-0000-000000000000}"/>
          </ac:grpSpMkLst>
        </pc:grpChg>
        <pc:grpChg chg="mod ord">
          <ac:chgData name="정 재훈" userId="01ada7956dab9dc2" providerId="LiveId" clId="{7BFED92D-69B2-42D9-A6B6-F1DDFDF260B4}" dt="2023-05-24T03:47:52.733" v="310" actId="164"/>
          <ac:grpSpMkLst>
            <pc:docMk/>
            <pc:sldMk cId="0" sldId="265"/>
            <ac:grpSpMk id="1018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7:11.357" v="303" actId="164"/>
          <ac:grpSpMkLst>
            <pc:docMk/>
            <pc:sldMk cId="0" sldId="265"/>
            <ac:grpSpMk id="1019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7:02.945" v="302" actId="164"/>
          <ac:grpSpMkLst>
            <pc:docMk/>
            <pc:sldMk cId="0" sldId="265"/>
            <ac:grpSpMk id="1020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6:55.602" v="299" actId="164"/>
          <ac:grpSpMkLst>
            <pc:docMk/>
            <pc:sldMk cId="0" sldId="265"/>
            <ac:grpSpMk id="1021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6:55.602" v="299" actId="164"/>
          <ac:grpSpMkLst>
            <pc:docMk/>
            <pc:sldMk cId="0" sldId="265"/>
            <ac:grpSpMk id="1022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7:11.357" v="303" actId="164"/>
          <ac:grpSpMkLst>
            <pc:docMk/>
            <pc:sldMk cId="0" sldId="265"/>
            <ac:grpSpMk id="1023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9:32.864" v="336" actId="164"/>
          <ac:grpSpMkLst>
            <pc:docMk/>
            <pc:sldMk cId="0" sldId="265"/>
            <ac:grpSpMk id="1035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9:25.831" v="335" actId="164"/>
          <ac:grpSpMkLst>
            <pc:docMk/>
            <pc:sldMk cId="0" sldId="265"/>
            <ac:grpSpMk id="1036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9:32.864" v="336" actId="164"/>
          <ac:grpSpMkLst>
            <pc:docMk/>
            <pc:sldMk cId="0" sldId="265"/>
            <ac:grpSpMk id="1037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0:00.490" v="338" actId="164"/>
          <ac:grpSpMkLst>
            <pc:docMk/>
            <pc:sldMk cId="0" sldId="265"/>
            <ac:grpSpMk id="1038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49:43.305" v="337" actId="164"/>
          <ac:grpSpMkLst>
            <pc:docMk/>
            <pc:sldMk cId="0" sldId="265"/>
            <ac:grpSpMk id="1039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0:00.490" v="338" actId="164"/>
          <ac:grpSpMkLst>
            <pc:docMk/>
            <pc:sldMk cId="0" sldId="265"/>
            <ac:grpSpMk id="1040" creationId="{00000000-0000-0000-0000-000000000000}"/>
          </ac:grpSpMkLst>
        </pc:grpChg>
        <pc:picChg chg="add mod">
          <ac:chgData name="정 재훈" userId="01ada7956dab9dc2" providerId="LiveId" clId="{7BFED92D-69B2-42D9-A6B6-F1DDFDF260B4}" dt="2023-05-24T03:49:25.831" v="335" actId="164"/>
          <ac:picMkLst>
            <pc:docMk/>
            <pc:sldMk cId="0" sldId="265"/>
            <ac:picMk id="19" creationId="{DB987B1E-CBE1-32B1-D11A-70ED7202CAAF}"/>
          </ac:picMkLst>
        </pc:picChg>
        <pc:picChg chg="add mod">
          <ac:chgData name="정 재훈" userId="01ada7956dab9dc2" providerId="LiveId" clId="{7BFED92D-69B2-42D9-A6B6-F1DDFDF260B4}" dt="2023-05-24T03:49:25.831" v="335" actId="164"/>
          <ac:picMkLst>
            <pc:docMk/>
            <pc:sldMk cId="0" sldId="265"/>
            <ac:picMk id="20" creationId="{93437CF7-CA51-0315-9104-0CE15FB6550E}"/>
          </ac:picMkLst>
        </pc:picChg>
        <pc:picChg chg="add mod">
          <ac:chgData name="정 재훈" userId="01ada7956dab9dc2" providerId="LiveId" clId="{7BFED92D-69B2-42D9-A6B6-F1DDFDF260B4}" dt="2023-05-24T03:49:43.305" v="337" actId="164"/>
          <ac:picMkLst>
            <pc:docMk/>
            <pc:sldMk cId="0" sldId="265"/>
            <ac:picMk id="22" creationId="{EA7E48B5-EECF-2590-9414-76B1E7AC7C03}"/>
          </ac:picMkLst>
        </pc:picChg>
        <pc:picChg chg="add mod">
          <ac:chgData name="정 재훈" userId="01ada7956dab9dc2" providerId="LiveId" clId="{7BFED92D-69B2-42D9-A6B6-F1DDFDF260B4}" dt="2023-05-24T03:49:43.305" v="337" actId="164"/>
          <ac:picMkLst>
            <pc:docMk/>
            <pc:sldMk cId="0" sldId="265"/>
            <ac:picMk id="23" creationId="{5D17F364-2969-3F4E-5168-26853B49E558}"/>
          </ac:picMkLst>
        </pc:picChg>
        <pc:picChg chg="mod">
          <ac:chgData name="정 재훈" userId="01ada7956dab9dc2" providerId="LiveId" clId="{7BFED92D-69B2-42D9-A6B6-F1DDFDF260B4}" dt="2023-05-24T03:48:36.757" v="318" actId="164"/>
          <ac:picMkLst>
            <pc:docMk/>
            <pc:sldMk cId="0" sldId="265"/>
            <ac:picMk id="26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48:30.352" v="317" actId="164"/>
          <ac:picMkLst>
            <pc:docMk/>
            <pc:sldMk cId="0" sldId="265"/>
            <ac:picMk id="27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48:18.847" v="312" actId="164"/>
          <ac:picMkLst>
            <pc:docMk/>
            <pc:sldMk cId="0" sldId="265"/>
            <ac:picMk id="43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47:32.794" v="306" actId="164"/>
          <ac:picMkLst>
            <pc:docMk/>
            <pc:sldMk cId="0" sldId="265"/>
            <ac:picMk id="44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47:25.954" v="305" actId="164"/>
          <ac:picMkLst>
            <pc:docMk/>
            <pc:sldMk cId="0" sldId="265"/>
            <ac:picMk id="60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47:20.310" v="304" actId="164"/>
          <ac:picMkLst>
            <pc:docMk/>
            <pc:sldMk cId="0" sldId="265"/>
            <ac:picMk id="61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47:11.357" v="303" actId="164"/>
          <ac:picMkLst>
            <pc:docMk/>
            <pc:sldMk cId="0" sldId="265"/>
            <ac:picMk id="74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46:55.602" v="299" actId="164"/>
          <ac:picMkLst>
            <pc:docMk/>
            <pc:sldMk cId="0" sldId="265"/>
            <ac:picMk id="75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49:32.864" v="336" actId="164"/>
          <ac:picMkLst>
            <pc:docMk/>
            <pc:sldMk cId="0" sldId="265"/>
            <ac:picMk id="118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49:25.831" v="335" actId="164"/>
          <ac:picMkLst>
            <pc:docMk/>
            <pc:sldMk cId="0" sldId="265"/>
            <ac:picMk id="119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50:00.490" v="338" actId="164"/>
          <ac:picMkLst>
            <pc:docMk/>
            <pc:sldMk cId="0" sldId="265"/>
            <ac:picMk id="129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49:43.305" v="337" actId="164"/>
          <ac:picMkLst>
            <pc:docMk/>
            <pc:sldMk cId="0" sldId="265"/>
            <ac:picMk id="130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47:11.357" v="303" actId="164"/>
          <ac:picMkLst>
            <pc:docMk/>
            <pc:sldMk cId="0" sldId="265"/>
            <ac:picMk id="134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47:11.357" v="303" actId="164"/>
          <ac:picMkLst>
            <pc:docMk/>
            <pc:sldMk cId="0" sldId="265"/>
            <ac:picMk id="135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47:11.357" v="303" actId="164"/>
          <ac:picMkLst>
            <pc:docMk/>
            <pc:sldMk cId="0" sldId="265"/>
            <ac:picMk id="136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47:11.357" v="303" actId="164"/>
          <ac:picMkLst>
            <pc:docMk/>
            <pc:sldMk cId="0" sldId="265"/>
            <ac:picMk id="137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47:25.954" v="305" actId="164"/>
          <ac:picMkLst>
            <pc:docMk/>
            <pc:sldMk cId="0" sldId="265"/>
            <ac:picMk id="138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47:25.954" v="305" actId="164"/>
          <ac:picMkLst>
            <pc:docMk/>
            <pc:sldMk cId="0" sldId="265"/>
            <ac:picMk id="139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47:25.954" v="305" actId="164"/>
          <ac:picMkLst>
            <pc:docMk/>
            <pc:sldMk cId="0" sldId="265"/>
            <ac:picMk id="140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48:18.847" v="312" actId="164"/>
          <ac:picMkLst>
            <pc:docMk/>
            <pc:sldMk cId="0" sldId="265"/>
            <ac:picMk id="141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47:25.954" v="305" actId="164"/>
          <ac:picMkLst>
            <pc:docMk/>
            <pc:sldMk cId="0" sldId="265"/>
            <ac:picMk id="142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48:18.847" v="312" actId="164"/>
          <ac:picMkLst>
            <pc:docMk/>
            <pc:sldMk cId="0" sldId="265"/>
            <ac:picMk id="143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48:18.847" v="312" actId="164"/>
          <ac:picMkLst>
            <pc:docMk/>
            <pc:sldMk cId="0" sldId="265"/>
            <ac:picMk id="144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48:36.757" v="318" actId="164"/>
          <ac:picMkLst>
            <pc:docMk/>
            <pc:sldMk cId="0" sldId="265"/>
            <ac:picMk id="145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48:36.757" v="318" actId="164"/>
          <ac:picMkLst>
            <pc:docMk/>
            <pc:sldMk cId="0" sldId="265"/>
            <ac:picMk id="146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48:36.757" v="318" actId="164"/>
          <ac:picMkLst>
            <pc:docMk/>
            <pc:sldMk cId="0" sldId="265"/>
            <ac:picMk id="147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48:36.757" v="318" actId="164"/>
          <ac:picMkLst>
            <pc:docMk/>
            <pc:sldMk cId="0" sldId="265"/>
            <ac:picMk id="148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49:32.864" v="336" actId="164"/>
          <ac:picMkLst>
            <pc:docMk/>
            <pc:sldMk cId="0" sldId="265"/>
            <ac:picMk id="149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49:32.864" v="336" actId="164"/>
          <ac:picMkLst>
            <pc:docMk/>
            <pc:sldMk cId="0" sldId="265"/>
            <ac:picMk id="150" creationId="{00000000-0000-0000-0000-000000000000}"/>
          </ac:picMkLst>
        </pc:picChg>
      </pc:sldChg>
      <pc:sldChg chg="addSp delSp modSp mod addAnim delAnim modAnim">
        <pc:chgData name="정 재훈" userId="01ada7956dab9dc2" providerId="LiveId" clId="{7BFED92D-69B2-42D9-A6B6-F1DDFDF260B4}" dt="2023-05-24T05:07:53.538" v="600"/>
        <pc:sldMkLst>
          <pc:docMk/>
          <pc:sldMk cId="0" sldId="266"/>
        </pc:sldMkLst>
        <pc:spChg chg="add del mod">
          <ac:chgData name="정 재훈" userId="01ada7956dab9dc2" providerId="LiveId" clId="{7BFED92D-69B2-42D9-A6B6-F1DDFDF260B4}" dt="2023-05-24T04:13:23.830" v="486" actId="22"/>
          <ac:spMkLst>
            <pc:docMk/>
            <pc:sldMk cId="0" sldId="266"/>
            <ac:spMk id="13" creationId="{D94E75BC-D975-C73F-B04A-EADC5975DF05}"/>
          </ac:spMkLst>
        </pc:spChg>
        <pc:grpChg chg="add mod">
          <ac:chgData name="정 재훈" userId="01ada7956dab9dc2" providerId="LiveId" clId="{7BFED92D-69B2-42D9-A6B6-F1DDFDF260B4}" dt="2023-05-24T03:51:43.555" v="354" actId="164"/>
          <ac:grpSpMkLst>
            <pc:docMk/>
            <pc:sldMk cId="0" sldId="266"/>
            <ac:grpSpMk id="2" creationId="{BF393B78-2A82-0C32-0C5C-3DEFAE99DA36}"/>
          </ac:grpSpMkLst>
        </pc:grpChg>
        <pc:grpChg chg="add mod">
          <ac:chgData name="정 재훈" userId="01ada7956dab9dc2" providerId="LiveId" clId="{7BFED92D-69B2-42D9-A6B6-F1DDFDF260B4}" dt="2023-05-24T03:51:50.251" v="355" actId="164"/>
          <ac:grpSpMkLst>
            <pc:docMk/>
            <pc:sldMk cId="0" sldId="266"/>
            <ac:grpSpMk id="4" creationId="{E9E99A8E-E561-BEE4-0F18-AD896400B210}"/>
          </ac:grpSpMkLst>
        </pc:grpChg>
        <pc:grpChg chg="add mod">
          <ac:chgData name="정 재훈" userId="01ada7956dab9dc2" providerId="LiveId" clId="{7BFED92D-69B2-42D9-A6B6-F1DDFDF260B4}" dt="2023-05-24T03:51:54.200" v="356" actId="164"/>
          <ac:grpSpMkLst>
            <pc:docMk/>
            <pc:sldMk cId="0" sldId="266"/>
            <ac:grpSpMk id="5" creationId="{879B28C1-FCC4-8DD4-494C-0BAD19AEB881}"/>
          </ac:grpSpMkLst>
        </pc:grpChg>
        <pc:grpChg chg="add mod">
          <ac:chgData name="정 재훈" userId="01ada7956dab9dc2" providerId="LiveId" clId="{7BFED92D-69B2-42D9-A6B6-F1DDFDF260B4}" dt="2023-05-24T03:52:00.371" v="357" actId="164"/>
          <ac:grpSpMkLst>
            <pc:docMk/>
            <pc:sldMk cId="0" sldId="266"/>
            <ac:grpSpMk id="7" creationId="{A7A99009-7BDA-40AC-A7A6-A0D4139D261D}"/>
          </ac:grpSpMkLst>
        </pc:grpChg>
        <pc:grpChg chg="add del mod">
          <ac:chgData name="정 재훈" userId="01ada7956dab9dc2" providerId="LiveId" clId="{7BFED92D-69B2-42D9-A6B6-F1DDFDF260B4}" dt="2023-05-24T05:05:29.348" v="561" actId="165"/>
          <ac:grpSpMkLst>
            <pc:docMk/>
            <pc:sldMk cId="0" sldId="266"/>
            <ac:grpSpMk id="8" creationId="{392C8BA0-C3EB-AF1C-DCBB-3D23A6AA0EEA}"/>
          </ac:grpSpMkLst>
        </pc:grpChg>
        <pc:grpChg chg="add del mod">
          <ac:chgData name="정 재훈" userId="01ada7956dab9dc2" providerId="LiveId" clId="{7BFED92D-69B2-42D9-A6B6-F1DDFDF260B4}" dt="2023-05-24T05:06:08.892" v="576" actId="165"/>
          <ac:grpSpMkLst>
            <pc:docMk/>
            <pc:sldMk cId="0" sldId="266"/>
            <ac:grpSpMk id="10" creationId="{ADBA1635-3D72-09D7-FCF5-A8E2372A8473}"/>
          </ac:grpSpMkLst>
        </pc:grpChg>
        <pc:grpChg chg="add mod ord">
          <ac:chgData name="정 재훈" userId="01ada7956dab9dc2" providerId="LiveId" clId="{7BFED92D-69B2-42D9-A6B6-F1DDFDF260B4}" dt="2023-05-24T05:06:04.295" v="575" actId="164"/>
          <ac:grpSpMkLst>
            <pc:docMk/>
            <pc:sldMk cId="0" sldId="266"/>
            <ac:grpSpMk id="14" creationId="{F975B19D-3A48-5EB8-0CD7-39EC3FA47A20}"/>
          </ac:grpSpMkLst>
        </pc:grpChg>
        <pc:grpChg chg="mod">
          <ac:chgData name="정 재훈" userId="01ada7956dab9dc2" providerId="LiveId" clId="{7BFED92D-69B2-42D9-A6B6-F1DDFDF260B4}" dt="2023-05-24T05:05:26.143" v="559"/>
          <ac:grpSpMkLst>
            <pc:docMk/>
            <pc:sldMk cId="0" sldId="266"/>
            <ac:grpSpMk id="16" creationId="{76FDA96B-0AAB-7BE3-FD64-D3FA9DBC0090}"/>
          </ac:grpSpMkLst>
        </pc:grpChg>
        <pc:grpChg chg="mod">
          <ac:chgData name="정 재훈" userId="01ada7956dab9dc2" providerId="LiveId" clId="{7BFED92D-69B2-42D9-A6B6-F1DDFDF260B4}" dt="2023-05-24T05:05:26.143" v="559"/>
          <ac:grpSpMkLst>
            <pc:docMk/>
            <pc:sldMk cId="0" sldId="266"/>
            <ac:grpSpMk id="17" creationId="{86992E09-B755-078A-89F7-9567025AE45D}"/>
          </ac:grpSpMkLst>
        </pc:grpChg>
        <pc:grpChg chg="mod">
          <ac:chgData name="정 재훈" userId="01ada7956dab9dc2" providerId="LiveId" clId="{7BFED92D-69B2-42D9-A6B6-F1DDFDF260B4}" dt="2023-05-24T05:05:26.143" v="559"/>
          <ac:grpSpMkLst>
            <pc:docMk/>
            <pc:sldMk cId="0" sldId="266"/>
            <ac:grpSpMk id="19" creationId="{368678C3-0857-B5E9-C876-A5D8033E7CC8}"/>
          </ac:grpSpMkLst>
        </pc:grpChg>
        <pc:grpChg chg="add mod">
          <ac:chgData name="정 재훈" userId="01ada7956dab9dc2" providerId="LiveId" clId="{7BFED92D-69B2-42D9-A6B6-F1DDFDF260B4}" dt="2023-05-24T05:07:34.604" v="595" actId="164"/>
          <ac:grpSpMkLst>
            <pc:docMk/>
            <pc:sldMk cId="0" sldId="266"/>
            <ac:grpSpMk id="25" creationId="{B9F1E4FC-6D5E-F252-BCF3-F91020CA5BE0}"/>
          </ac:grpSpMkLst>
        </pc:grpChg>
        <pc:grpChg chg="add mod ord">
          <ac:chgData name="정 재훈" userId="01ada7956dab9dc2" providerId="LiveId" clId="{7BFED92D-69B2-42D9-A6B6-F1DDFDF260B4}" dt="2023-05-24T05:07:08.352" v="590" actId="164"/>
          <ac:grpSpMkLst>
            <pc:docMk/>
            <pc:sldMk cId="0" sldId="266"/>
            <ac:grpSpMk id="26" creationId="{8675C085-FC19-E864-69BC-DB2AB425289C}"/>
          </ac:grpSpMkLst>
        </pc:grpChg>
        <pc:grpChg chg="mod">
          <ac:chgData name="정 재훈" userId="01ada7956dab9dc2" providerId="LiveId" clId="{7BFED92D-69B2-42D9-A6B6-F1DDFDF260B4}" dt="2023-05-24T05:06:25.453" v="578"/>
          <ac:grpSpMkLst>
            <pc:docMk/>
            <pc:sldMk cId="0" sldId="266"/>
            <ac:grpSpMk id="28" creationId="{D223491C-8161-9E26-CFA6-24D54F0DC6AF}"/>
          </ac:grpSpMkLst>
        </pc:grpChg>
        <pc:grpChg chg="mod">
          <ac:chgData name="정 재훈" userId="01ada7956dab9dc2" providerId="LiveId" clId="{7BFED92D-69B2-42D9-A6B6-F1DDFDF260B4}" dt="2023-05-24T05:06:25.453" v="578"/>
          <ac:grpSpMkLst>
            <pc:docMk/>
            <pc:sldMk cId="0" sldId="266"/>
            <ac:grpSpMk id="29" creationId="{CD01A9BE-6B1D-B368-4571-F84E40EB23C8}"/>
          </ac:grpSpMkLst>
        </pc:grpChg>
        <pc:grpChg chg="add mod">
          <ac:chgData name="정 재훈" userId="01ada7956dab9dc2" providerId="LiveId" clId="{7BFED92D-69B2-42D9-A6B6-F1DDFDF260B4}" dt="2023-05-24T05:07:36.946" v="596" actId="164"/>
          <ac:grpSpMkLst>
            <pc:docMk/>
            <pc:sldMk cId="0" sldId="266"/>
            <ac:grpSpMk id="34" creationId="{142F2C31-F75F-1668-3D00-D55EA3B62777}"/>
          </ac:grpSpMkLst>
        </pc:grpChg>
        <pc:grpChg chg="add mod">
          <ac:chgData name="정 재훈" userId="01ada7956dab9dc2" providerId="LiveId" clId="{7BFED92D-69B2-42D9-A6B6-F1DDFDF260B4}" dt="2023-05-24T05:07:34.604" v="595" actId="164"/>
          <ac:grpSpMkLst>
            <pc:docMk/>
            <pc:sldMk cId="0" sldId="266"/>
            <ac:grpSpMk id="35" creationId="{91CA5B08-1279-8A7B-710B-50F41A112F61}"/>
          </ac:grpSpMkLst>
        </pc:grpChg>
        <pc:grpChg chg="add mod">
          <ac:chgData name="정 재훈" userId="01ada7956dab9dc2" providerId="LiveId" clId="{7BFED92D-69B2-42D9-A6B6-F1DDFDF260B4}" dt="2023-05-24T05:07:36.946" v="596" actId="164"/>
          <ac:grpSpMkLst>
            <pc:docMk/>
            <pc:sldMk cId="0" sldId="266"/>
            <ac:grpSpMk id="37" creationId="{B28BF1BB-DB59-3E86-547D-05DED703CEFE}"/>
          </ac:grpSpMkLst>
        </pc:grpChg>
        <pc:grpChg chg="mod">
          <ac:chgData name="정 재훈" userId="01ada7956dab9dc2" providerId="LiveId" clId="{7BFED92D-69B2-42D9-A6B6-F1DDFDF260B4}" dt="2023-05-24T04:05:13.408" v="478" actId="1076"/>
          <ac:grpSpMkLst>
            <pc:docMk/>
            <pc:sldMk cId="0" sldId="266"/>
            <ac:grpSpMk id="1002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1:43.555" v="354" actId="164"/>
          <ac:grpSpMkLst>
            <pc:docMk/>
            <pc:sldMk cId="0" sldId="266"/>
            <ac:grpSpMk id="1004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1:50.251" v="355" actId="164"/>
          <ac:grpSpMkLst>
            <pc:docMk/>
            <pc:sldMk cId="0" sldId="266"/>
            <ac:grpSpMk id="1005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1:54.200" v="356" actId="164"/>
          <ac:grpSpMkLst>
            <pc:docMk/>
            <pc:sldMk cId="0" sldId="266"/>
            <ac:grpSpMk id="1006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2:00.371" v="357" actId="164"/>
          <ac:grpSpMkLst>
            <pc:docMk/>
            <pc:sldMk cId="0" sldId="266"/>
            <ac:grpSpMk id="1007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1:43.555" v="354" actId="164"/>
          <ac:grpSpMkLst>
            <pc:docMk/>
            <pc:sldMk cId="0" sldId="266"/>
            <ac:grpSpMk id="1008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1:50.251" v="355" actId="164"/>
          <ac:grpSpMkLst>
            <pc:docMk/>
            <pc:sldMk cId="0" sldId="266"/>
            <ac:grpSpMk id="1009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1:54.200" v="356" actId="164"/>
          <ac:grpSpMkLst>
            <pc:docMk/>
            <pc:sldMk cId="0" sldId="266"/>
            <ac:grpSpMk id="1010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2:00.371" v="357" actId="164"/>
          <ac:grpSpMkLst>
            <pc:docMk/>
            <pc:sldMk cId="0" sldId="266"/>
            <ac:grpSpMk id="1011" creationId="{00000000-0000-0000-0000-000000000000}"/>
          </ac:grpSpMkLst>
        </pc:grpChg>
        <pc:grpChg chg="del mod topLvl">
          <ac:chgData name="정 재훈" userId="01ada7956dab9dc2" providerId="LiveId" clId="{7BFED92D-69B2-42D9-A6B6-F1DDFDF260B4}" dt="2023-05-24T05:05:32.921" v="562" actId="478"/>
          <ac:grpSpMkLst>
            <pc:docMk/>
            <pc:sldMk cId="0" sldId="266"/>
            <ac:grpSpMk id="1024" creationId="{00000000-0000-0000-0000-000000000000}"/>
          </ac:grpSpMkLst>
        </pc:grpChg>
        <pc:grpChg chg="mod topLvl">
          <ac:chgData name="정 재훈" userId="01ada7956dab9dc2" providerId="LiveId" clId="{7BFED92D-69B2-42D9-A6B6-F1DDFDF260B4}" dt="2023-05-24T05:06:04.295" v="575" actId="164"/>
          <ac:grpSpMkLst>
            <pc:docMk/>
            <pc:sldMk cId="0" sldId="266"/>
            <ac:grpSpMk id="1025" creationId="{00000000-0000-0000-0000-000000000000}"/>
          </ac:grpSpMkLst>
        </pc:grpChg>
        <pc:grpChg chg="del mod topLvl">
          <ac:chgData name="정 재훈" userId="01ada7956dab9dc2" providerId="LiveId" clId="{7BFED92D-69B2-42D9-A6B6-F1DDFDF260B4}" dt="2023-05-24T05:06:10.813" v="577" actId="478"/>
          <ac:grpSpMkLst>
            <pc:docMk/>
            <pc:sldMk cId="0" sldId="266"/>
            <ac:grpSpMk id="1026" creationId="{00000000-0000-0000-0000-000000000000}"/>
          </ac:grpSpMkLst>
        </pc:grpChg>
        <pc:grpChg chg="mod topLvl">
          <ac:chgData name="정 재훈" userId="01ada7956dab9dc2" providerId="LiveId" clId="{7BFED92D-69B2-42D9-A6B6-F1DDFDF260B4}" dt="2023-05-24T05:07:08.352" v="590" actId="164"/>
          <ac:grpSpMkLst>
            <pc:docMk/>
            <pc:sldMk cId="0" sldId="266"/>
            <ac:grpSpMk id="1027" creationId="{00000000-0000-0000-0000-000000000000}"/>
          </ac:grpSpMkLst>
        </pc:grpChg>
        <pc:picChg chg="mod">
          <ac:chgData name="정 재훈" userId="01ada7956dab9dc2" providerId="LiveId" clId="{7BFED92D-69B2-42D9-A6B6-F1DDFDF260B4}" dt="2023-05-24T05:05:26.143" v="559"/>
          <ac:picMkLst>
            <pc:docMk/>
            <pc:sldMk cId="0" sldId="266"/>
            <ac:picMk id="20" creationId="{5D08FD42-BBDB-D7AB-CDC9-253F22F18C8E}"/>
          </ac:picMkLst>
        </pc:picChg>
        <pc:picChg chg="mod">
          <ac:chgData name="정 재훈" userId="01ada7956dab9dc2" providerId="LiveId" clId="{7BFED92D-69B2-42D9-A6B6-F1DDFDF260B4}" dt="2023-05-24T05:05:26.143" v="559"/>
          <ac:picMkLst>
            <pc:docMk/>
            <pc:sldMk cId="0" sldId="266"/>
            <ac:picMk id="22" creationId="{F38A25E6-D045-22EA-3E9A-725CB31A0943}"/>
          </ac:picMkLst>
        </pc:picChg>
        <pc:picChg chg="mod">
          <ac:chgData name="정 재훈" userId="01ada7956dab9dc2" providerId="LiveId" clId="{7BFED92D-69B2-42D9-A6B6-F1DDFDF260B4}" dt="2023-05-24T05:05:26.143" v="559"/>
          <ac:picMkLst>
            <pc:docMk/>
            <pc:sldMk cId="0" sldId="266"/>
            <ac:picMk id="23" creationId="{ACA546A7-9D0B-500B-1893-5D610FF59301}"/>
          </ac:picMkLst>
        </pc:picChg>
        <pc:picChg chg="mod">
          <ac:chgData name="정 재훈" userId="01ada7956dab9dc2" providerId="LiveId" clId="{7BFED92D-69B2-42D9-A6B6-F1DDFDF260B4}" dt="2023-05-24T05:06:25.453" v="578"/>
          <ac:picMkLst>
            <pc:docMk/>
            <pc:sldMk cId="0" sldId="266"/>
            <ac:picMk id="31" creationId="{F9544B74-80DE-4D06-8DC2-18B852290B4A}"/>
          </ac:picMkLst>
        </pc:picChg>
        <pc:picChg chg="mod">
          <ac:chgData name="정 재훈" userId="01ada7956dab9dc2" providerId="LiveId" clId="{7BFED92D-69B2-42D9-A6B6-F1DDFDF260B4}" dt="2023-05-24T05:06:25.453" v="578"/>
          <ac:picMkLst>
            <pc:docMk/>
            <pc:sldMk cId="0" sldId="266"/>
            <ac:picMk id="32" creationId="{1BE5E151-7E17-4267-45AF-0485C6557DE3}"/>
          </ac:picMkLst>
        </pc:picChg>
        <pc:picChg chg="mod">
          <ac:chgData name="정 재훈" userId="01ada7956dab9dc2" providerId="LiveId" clId="{7BFED92D-69B2-42D9-A6B6-F1DDFDF260B4}" dt="2023-05-24T03:52:00.371" v="357" actId="164"/>
          <ac:picMkLst>
            <pc:docMk/>
            <pc:sldMk cId="0" sldId="266"/>
            <ac:picMk id="71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52:00.371" v="357" actId="164"/>
          <ac:picMkLst>
            <pc:docMk/>
            <pc:sldMk cId="0" sldId="266"/>
            <ac:picMk id="72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51:54.200" v="356" actId="164"/>
          <ac:picMkLst>
            <pc:docMk/>
            <pc:sldMk cId="0" sldId="266"/>
            <ac:picMk id="73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51:54.200" v="356" actId="164"/>
          <ac:picMkLst>
            <pc:docMk/>
            <pc:sldMk cId="0" sldId="266"/>
            <ac:picMk id="74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51:50.251" v="355" actId="164"/>
          <ac:picMkLst>
            <pc:docMk/>
            <pc:sldMk cId="0" sldId="266"/>
            <ac:picMk id="75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51:50.251" v="355" actId="164"/>
          <ac:picMkLst>
            <pc:docMk/>
            <pc:sldMk cId="0" sldId="266"/>
            <ac:picMk id="76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51:43.555" v="354" actId="164"/>
          <ac:picMkLst>
            <pc:docMk/>
            <pc:sldMk cId="0" sldId="266"/>
            <ac:picMk id="77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51:43.555" v="354" actId="164"/>
          <ac:picMkLst>
            <pc:docMk/>
            <pc:sldMk cId="0" sldId="266"/>
            <ac:picMk id="78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5:05:29.348" v="561" actId="165"/>
          <ac:picMkLst>
            <pc:docMk/>
            <pc:sldMk cId="0" sldId="266"/>
            <ac:picMk id="81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5:05:29.348" v="561" actId="165"/>
          <ac:picMkLst>
            <pc:docMk/>
            <pc:sldMk cId="0" sldId="266"/>
            <ac:picMk id="84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5:06:08.892" v="576" actId="165"/>
          <ac:picMkLst>
            <pc:docMk/>
            <pc:sldMk cId="0" sldId="266"/>
            <ac:picMk id="87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5:06:08.892" v="576" actId="165"/>
          <ac:picMkLst>
            <pc:docMk/>
            <pc:sldMk cId="0" sldId="266"/>
            <ac:picMk id="90" creationId="{00000000-0000-0000-0000-000000000000}"/>
          </ac:picMkLst>
        </pc:picChg>
        <pc:picChg chg="mod topLvl">
          <ac:chgData name="정 재훈" userId="01ada7956dab9dc2" providerId="LiveId" clId="{7BFED92D-69B2-42D9-A6B6-F1DDFDF260B4}" dt="2023-05-24T05:06:04.295" v="575" actId="164"/>
          <ac:picMkLst>
            <pc:docMk/>
            <pc:sldMk cId="0" sldId="266"/>
            <ac:picMk id="92" creationId="{00000000-0000-0000-0000-000000000000}"/>
          </ac:picMkLst>
        </pc:picChg>
        <pc:picChg chg="mod topLvl">
          <ac:chgData name="정 재훈" userId="01ada7956dab9dc2" providerId="LiveId" clId="{7BFED92D-69B2-42D9-A6B6-F1DDFDF260B4}" dt="2023-05-24T05:07:08.352" v="590" actId="164"/>
          <ac:picMkLst>
            <pc:docMk/>
            <pc:sldMk cId="0" sldId="266"/>
            <ac:picMk id="93" creationId="{00000000-0000-0000-0000-000000000000}"/>
          </ac:picMkLst>
        </pc:picChg>
        <pc:picChg chg="mod topLvl">
          <ac:chgData name="정 재훈" userId="01ada7956dab9dc2" providerId="LiveId" clId="{7BFED92D-69B2-42D9-A6B6-F1DDFDF260B4}" dt="2023-05-24T05:07:34.604" v="595" actId="164"/>
          <ac:picMkLst>
            <pc:docMk/>
            <pc:sldMk cId="0" sldId="266"/>
            <ac:picMk id="94" creationId="{00000000-0000-0000-0000-000000000000}"/>
          </ac:picMkLst>
        </pc:picChg>
        <pc:picChg chg="mod topLvl">
          <ac:chgData name="정 재훈" userId="01ada7956dab9dc2" providerId="LiveId" clId="{7BFED92D-69B2-42D9-A6B6-F1DDFDF260B4}" dt="2023-05-24T05:07:36.946" v="596" actId="164"/>
          <ac:picMkLst>
            <pc:docMk/>
            <pc:sldMk cId="0" sldId="266"/>
            <ac:picMk id="95" creationId="{00000000-0000-0000-0000-000000000000}"/>
          </ac:picMkLst>
        </pc:picChg>
      </pc:sldChg>
      <pc:sldChg chg="addSp delSp modSp mod addAnim delAnim modAnim">
        <pc:chgData name="정 재훈" userId="01ada7956dab9dc2" providerId="LiveId" clId="{7BFED92D-69B2-42D9-A6B6-F1DDFDF260B4}" dt="2023-05-24T05:11:54.617" v="634"/>
        <pc:sldMkLst>
          <pc:docMk/>
          <pc:sldMk cId="0" sldId="267"/>
        </pc:sldMkLst>
        <pc:grpChg chg="add mod">
          <ac:chgData name="정 재훈" userId="01ada7956dab9dc2" providerId="LiveId" clId="{7BFED92D-69B2-42D9-A6B6-F1DDFDF260B4}" dt="2023-05-24T03:54:51.051" v="409" actId="1076"/>
          <ac:grpSpMkLst>
            <pc:docMk/>
            <pc:sldMk cId="0" sldId="267"/>
            <ac:grpSpMk id="2" creationId="{E7E38544-C5D9-BA2E-4979-D82B7ADCD1BF}"/>
          </ac:grpSpMkLst>
        </pc:grpChg>
        <pc:grpChg chg="add mod">
          <ac:chgData name="정 재훈" userId="01ada7956dab9dc2" providerId="LiveId" clId="{7BFED92D-69B2-42D9-A6B6-F1DDFDF260B4}" dt="2023-05-24T03:54:51.051" v="409" actId="1076"/>
          <ac:grpSpMkLst>
            <pc:docMk/>
            <pc:sldMk cId="0" sldId="267"/>
            <ac:grpSpMk id="4" creationId="{020C8842-4322-2C4E-E8D8-9D832DD4B26A}"/>
          </ac:grpSpMkLst>
        </pc:grpChg>
        <pc:grpChg chg="add mod">
          <ac:chgData name="정 재훈" userId="01ada7956dab9dc2" providerId="LiveId" clId="{7BFED92D-69B2-42D9-A6B6-F1DDFDF260B4}" dt="2023-05-24T03:54:51.051" v="409" actId="1076"/>
          <ac:grpSpMkLst>
            <pc:docMk/>
            <pc:sldMk cId="0" sldId="267"/>
            <ac:grpSpMk id="5" creationId="{0CCD9425-CB00-941C-5AF2-849594B821B2}"/>
          </ac:grpSpMkLst>
        </pc:grpChg>
        <pc:grpChg chg="add mod">
          <ac:chgData name="정 재훈" userId="01ada7956dab9dc2" providerId="LiveId" clId="{7BFED92D-69B2-42D9-A6B6-F1DDFDF260B4}" dt="2023-05-24T03:54:51.051" v="409" actId="1076"/>
          <ac:grpSpMkLst>
            <pc:docMk/>
            <pc:sldMk cId="0" sldId="267"/>
            <ac:grpSpMk id="7" creationId="{A0D6936A-5D3C-A7CF-EB4B-FA34BD8784C1}"/>
          </ac:grpSpMkLst>
        </pc:grpChg>
        <pc:grpChg chg="add mod">
          <ac:chgData name="정 재훈" userId="01ada7956dab9dc2" providerId="LiveId" clId="{7BFED92D-69B2-42D9-A6B6-F1DDFDF260B4}" dt="2023-05-24T03:53:45.159" v="383" actId="164"/>
          <ac:grpSpMkLst>
            <pc:docMk/>
            <pc:sldMk cId="0" sldId="267"/>
            <ac:grpSpMk id="8" creationId="{9BC0D280-AE67-FE59-99BF-3967F5ACA04B}"/>
          </ac:grpSpMkLst>
        </pc:grpChg>
        <pc:grpChg chg="add mod">
          <ac:chgData name="정 재훈" userId="01ada7956dab9dc2" providerId="LiveId" clId="{7BFED92D-69B2-42D9-A6B6-F1DDFDF260B4}" dt="2023-05-24T03:54:19.832" v="393" actId="164"/>
          <ac:grpSpMkLst>
            <pc:docMk/>
            <pc:sldMk cId="0" sldId="267"/>
            <ac:grpSpMk id="10" creationId="{0A006361-C06D-842A-3A3A-3433FED8C837}"/>
          </ac:grpSpMkLst>
        </pc:grpChg>
        <pc:grpChg chg="add mod">
          <ac:chgData name="정 재훈" userId="01ada7956dab9dc2" providerId="LiveId" clId="{7BFED92D-69B2-42D9-A6B6-F1DDFDF260B4}" dt="2023-05-24T03:55:21.042" v="418" actId="164"/>
          <ac:grpSpMkLst>
            <pc:docMk/>
            <pc:sldMk cId="0" sldId="267"/>
            <ac:grpSpMk id="11" creationId="{AF80749C-2849-7293-58DA-7F9BA10240C8}"/>
          </ac:grpSpMkLst>
        </pc:grpChg>
        <pc:grpChg chg="add mod">
          <ac:chgData name="정 재훈" userId="01ada7956dab9dc2" providerId="LiveId" clId="{7BFED92D-69B2-42D9-A6B6-F1DDFDF260B4}" dt="2023-05-24T03:55:42.756" v="423" actId="164"/>
          <ac:grpSpMkLst>
            <pc:docMk/>
            <pc:sldMk cId="0" sldId="267"/>
            <ac:grpSpMk id="13" creationId="{41D0960B-F934-D425-87AE-1800314222CA}"/>
          </ac:grpSpMkLst>
        </pc:grpChg>
        <pc:grpChg chg="add mod ord">
          <ac:chgData name="정 재훈" userId="01ada7956dab9dc2" providerId="LiveId" clId="{7BFED92D-69B2-42D9-A6B6-F1DDFDF260B4}" dt="2023-05-24T03:55:51.023" v="424" actId="167"/>
          <ac:grpSpMkLst>
            <pc:docMk/>
            <pc:sldMk cId="0" sldId="267"/>
            <ac:grpSpMk id="14" creationId="{D988938A-E10F-B32A-7E11-C6AFEACB20B2}"/>
          </ac:grpSpMkLst>
        </pc:grpChg>
        <pc:grpChg chg="add mod ord">
          <ac:chgData name="정 재훈" userId="01ada7956dab9dc2" providerId="LiveId" clId="{7BFED92D-69B2-42D9-A6B6-F1DDFDF260B4}" dt="2023-05-24T05:10:25.982" v="612" actId="1076"/>
          <ac:grpSpMkLst>
            <pc:docMk/>
            <pc:sldMk cId="0" sldId="267"/>
            <ac:grpSpMk id="16" creationId="{D2FC9F2D-A690-931C-CCE4-95369FED6441}"/>
          </ac:grpSpMkLst>
        </pc:grpChg>
        <pc:grpChg chg="mod">
          <ac:chgData name="정 재훈" userId="01ada7956dab9dc2" providerId="LiveId" clId="{7BFED92D-69B2-42D9-A6B6-F1DDFDF260B4}" dt="2023-05-24T05:10:13.571" v="606"/>
          <ac:grpSpMkLst>
            <pc:docMk/>
            <pc:sldMk cId="0" sldId="267"/>
            <ac:grpSpMk id="17" creationId="{2765D752-EFD1-66E1-811A-8E76166BA6DB}"/>
          </ac:grpSpMkLst>
        </pc:grpChg>
        <pc:grpChg chg="mod">
          <ac:chgData name="정 재훈" userId="01ada7956dab9dc2" providerId="LiveId" clId="{7BFED92D-69B2-42D9-A6B6-F1DDFDF260B4}" dt="2023-05-24T05:10:13.571" v="606"/>
          <ac:grpSpMkLst>
            <pc:docMk/>
            <pc:sldMk cId="0" sldId="267"/>
            <ac:grpSpMk id="19" creationId="{5067AADD-5855-98B8-8A24-9B289329E193}"/>
          </ac:grpSpMkLst>
        </pc:grpChg>
        <pc:grpChg chg="add mod ord">
          <ac:chgData name="정 재훈" userId="01ada7956dab9dc2" providerId="LiveId" clId="{7BFED92D-69B2-42D9-A6B6-F1DDFDF260B4}" dt="2023-05-24T05:10:57.678" v="624" actId="1076"/>
          <ac:grpSpMkLst>
            <pc:docMk/>
            <pc:sldMk cId="0" sldId="267"/>
            <ac:grpSpMk id="23" creationId="{337C9E21-9F1C-32FF-C07A-D9ECC3C3BEE4}"/>
          </ac:grpSpMkLst>
        </pc:grpChg>
        <pc:grpChg chg="mod">
          <ac:chgData name="정 재훈" userId="01ada7956dab9dc2" providerId="LiveId" clId="{7BFED92D-69B2-42D9-A6B6-F1DDFDF260B4}" dt="2023-05-24T05:10:30.520" v="613"/>
          <ac:grpSpMkLst>
            <pc:docMk/>
            <pc:sldMk cId="0" sldId="267"/>
            <ac:grpSpMk id="25" creationId="{3AA9F397-8F4C-881E-1227-5C774729CC3A}"/>
          </ac:grpSpMkLst>
        </pc:grpChg>
        <pc:grpChg chg="mod">
          <ac:chgData name="정 재훈" userId="01ada7956dab9dc2" providerId="LiveId" clId="{7BFED92D-69B2-42D9-A6B6-F1DDFDF260B4}" dt="2023-05-24T05:10:30.520" v="613"/>
          <ac:grpSpMkLst>
            <pc:docMk/>
            <pc:sldMk cId="0" sldId="267"/>
            <ac:grpSpMk id="26" creationId="{2F800999-BE09-1CC9-9730-E20004652A45}"/>
          </ac:grpSpMkLst>
        </pc:grpChg>
        <pc:grpChg chg="mod">
          <ac:chgData name="정 재훈" userId="01ada7956dab9dc2" providerId="LiveId" clId="{7BFED92D-69B2-42D9-A6B6-F1DDFDF260B4}" dt="2023-05-24T05:10:30.520" v="613"/>
          <ac:grpSpMkLst>
            <pc:docMk/>
            <pc:sldMk cId="0" sldId="267"/>
            <ac:grpSpMk id="28" creationId="{DEB8443E-24A6-55CB-8E02-82F0EC3C8AB8}"/>
          </ac:grpSpMkLst>
        </pc:grpChg>
        <pc:grpChg chg="mod">
          <ac:chgData name="정 재훈" userId="01ada7956dab9dc2" providerId="LiveId" clId="{7BFED92D-69B2-42D9-A6B6-F1DDFDF260B4}" dt="2023-05-24T03:54:51.051" v="409" actId="1076"/>
          <ac:grpSpMkLst>
            <pc:docMk/>
            <pc:sldMk cId="0" sldId="267"/>
            <ac:grpSpMk id="1001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8:26.522" v="441" actId="1076"/>
          <ac:grpSpMkLst>
            <pc:docMk/>
            <pc:sldMk cId="0" sldId="267"/>
            <ac:grpSpMk id="1002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3:21.746" v="377" actId="164"/>
          <ac:grpSpMkLst>
            <pc:docMk/>
            <pc:sldMk cId="0" sldId="267"/>
            <ac:grpSpMk id="1003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3:18.350" v="376" actId="164"/>
          <ac:grpSpMkLst>
            <pc:docMk/>
            <pc:sldMk cId="0" sldId="267"/>
            <ac:grpSpMk id="1004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3:12.656" v="375" actId="164"/>
          <ac:grpSpMkLst>
            <pc:docMk/>
            <pc:sldMk cId="0" sldId="267"/>
            <ac:grpSpMk id="1005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3:06.073" v="374" actId="164"/>
          <ac:grpSpMkLst>
            <pc:docMk/>
            <pc:sldMk cId="0" sldId="267"/>
            <ac:grpSpMk id="1006" creationId="{00000000-0000-0000-0000-000000000000}"/>
          </ac:grpSpMkLst>
        </pc:grpChg>
        <pc:grpChg chg="mod ord">
          <ac:chgData name="정 재훈" userId="01ada7956dab9dc2" providerId="LiveId" clId="{7BFED92D-69B2-42D9-A6B6-F1DDFDF260B4}" dt="2023-05-24T03:55:42.756" v="423" actId="164"/>
          <ac:grpSpMkLst>
            <pc:docMk/>
            <pc:sldMk cId="0" sldId="267"/>
            <ac:grpSpMk id="1007" creationId="{00000000-0000-0000-0000-000000000000}"/>
          </ac:grpSpMkLst>
        </pc:grpChg>
        <pc:grpChg chg="add del mod">
          <ac:chgData name="정 재훈" userId="01ada7956dab9dc2" providerId="LiveId" clId="{7BFED92D-69B2-42D9-A6B6-F1DDFDF260B4}" dt="2023-05-24T05:09:55.208" v="604" actId="478"/>
          <ac:grpSpMkLst>
            <pc:docMk/>
            <pc:sldMk cId="0" sldId="267"/>
            <ac:grpSpMk id="1008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5:10:59.772" v="625" actId="1076"/>
          <ac:grpSpMkLst>
            <pc:docMk/>
            <pc:sldMk cId="0" sldId="267"/>
            <ac:grpSpMk id="1009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5:10:09.851" v="605" actId="1076"/>
          <ac:grpSpMkLst>
            <pc:docMk/>
            <pc:sldMk cId="0" sldId="267"/>
            <ac:grpSpMk id="1010" creationId="{00000000-0000-0000-0000-000000000000}"/>
          </ac:grpSpMkLst>
        </pc:grpChg>
        <pc:grpChg chg="add del mod">
          <ac:chgData name="정 재훈" userId="01ada7956dab9dc2" providerId="LiveId" clId="{7BFED92D-69B2-42D9-A6B6-F1DDFDF260B4}" dt="2023-05-24T05:09:54.839" v="603" actId="478"/>
          <ac:grpSpMkLst>
            <pc:docMk/>
            <pc:sldMk cId="0" sldId="267"/>
            <ac:grpSpMk id="1011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4:51.051" v="409" actId="1076"/>
          <ac:grpSpMkLst>
            <pc:docMk/>
            <pc:sldMk cId="0" sldId="267"/>
            <ac:grpSpMk id="1012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5:10:18.841" v="608" actId="1076"/>
          <ac:grpSpMkLst>
            <pc:docMk/>
            <pc:sldMk cId="0" sldId="267"/>
            <ac:grpSpMk id="1013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4:51.051" v="409" actId="1076"/>
          <ac:grpSpMkLst>
            <pc:docMk/>
            <pc:sldMk cId="0" sldId="267"/>
            <ac:grpSpMk id="1014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5:10:35.371" v="617" actId="1076"/>
          <ac:grpSpMkLst>
            <pc:docMk/>
            <pc:sldMk cId="0" sldId="267"/>
            <ac:grpSpMk id="1015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5:10:22.225" v="611" actId="1076"/>
          <ac:grpSpMkLst>
            <pc:docMk/>
            <pc:sldMk cId="0" sldId="267"/>
            <ac:grpSpMk id="1016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4:51.051" v="409" actId="1076"/>
          <ac:grpSpMkLst>
            <pc:docMk/>
            <pc:sldMk cId="0" sldId="267"/>
            <ac:grpSpMk id="1017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4:51.051" v="409" actId="1076"/>
          <ac:grpSpMkLst>
            <pc:docMk/>
            <pc:sldMk cId="0" sldId="267"/>
            <ac:grpSpMk id="1021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5:31.960" v="421" actId="164"/>
          <ac:grpSpMkLst>
            <pc:docMk/>
            <pc:sldMk cId="0" sldId="267"/>
            <ac:grpSpMk id="1022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5:31.960" v="421" actId="164"/>
          <ac:grpSpMkLst>
            <pc:docMk/>
            <pc:sldMk cId="0" sldId="267"/>
            <ac:grpSpMk id="1023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3:06.073" v="374" actId="164"/>
          <ac:grpSpMkLst>
            <pc:docMk/>
            <pc:sldMk cId="0" sldId="267"/>
            <ac:grpSpMk id="1024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3:06.073" v="374" actId="164"/>
          <ac:grpSpMkLst>
            <pc:docMk/>
            <pc:sldMk cId="0" sldId="267"/>
            <ac:grpSpMk id="1025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3:06.073" v="374" actId="164"/>
          <ac:grpSpMkLst>
            <pc:docMk/>
            <pc:sldMk cId="0" sldId="267"/>
            <ac:grpSpMk id="1026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3:12.656" v="375" actId="164"/>
          <ac:grpSpMkLst>
            <pc:docMk/>
            <pc:sldMk cId="0" sldId="267"/>
            <ac:grpSpMk id="1027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3:12.656" v="375" actId="164"/>
          <ac:grpSpMkLst>
            <pc:docMk/>
            <pc:sldMk cId="0" sldId="267"/>
            <ac:grpSpMk id="1028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3:12.656" v="375" actId="164"/>
          <ac:grpSpMkLst>
            <pc:docMk/>
            <pc:sldMk cId="0" sldId="267"/>
            <ac:grpSpMk id="1029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3:18.350" v="376" actId="164"/>
          <ac:grpSpMkLst>
            <pc:docMk/>
            <pc:sldMk cId="0" sldId="267"/>
            <ac:grpSpMk id="1030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3:18.350" v="376" actId="164"/>
          <ac:grpSpMkLst>
            <pc:docMk/>
            <pc:sldMk cId="0" sldId="267"/>
            <ac:grpSpMk id="1031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3:18.350" v="376" actId="164"/>
          <ac:grpSpMkLst>
            <pc:docMk/>
            <pc:sldMk cId="0" sldId="267"/>
            <ac:grpSpMk id="1032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3:21.746" v="377" actId="164"/>
          <ac:grpSpMkLst>
            <pc:docMk/>
            <pc:sldMk cId="0" sldId="267"/>
            <ac:grpSpMk id="1033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3:21.746" v="377" actId="164"/>
          <ac:grpSpMkLst>
            <pc:docMk/>
            <pc:sldMk cId="0" sldId="267"/>
            <ac:grpSpMk id="1034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3:21.746" v="377" actId="164"/>
          <ac:grpSpMkLst>
            <pc:docMk/>
            <pc:sldMk cId="0" sldId="267"/>
            <ac:grpSpMk id="1035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3:18.350" v="376" actId="164"/>
          <ac:grpSpMkLst>
            <pc:docMk/>
            <pc:sldMk cId="0" sldId="267"/>
            <ac:grpSpMk id="1036" creationId="{00000000-0000-0000-0000-000000000000}"/>
          </ac:grpSpMkLst>
        </pc:grpChg>
        <pc:picChg chg="mod">
          <ac:chgData name="정 재훈" userId="01ada7956dab9dc2" providerId="LiveId" clId="{7BFED92D-69B2-42D9-A6B6-F1DDFDF260B4}" dt="2023-05-24T04:05:18.088" v="479" actId="1076"/>
          <ac:picMkLst>
            <pc:docMk/>
            <pc:sldMk cId="0" sldId="267"/>
            <ac:picMk id="6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5:10:13.571" v="606"/>
          <ac:picMkLst>
            <pc:docMk/>
            <pc:sldMk cId="0" sldId="267"/>
            <ac:picMk id="20" creationId="{41E6FDB1-FC0C-6AE8-3AA2-413D331D895A}"/>
          </ac:picMkLst>
        </pc:picChg>
        <pc:picChg chg="mod">
          <ac:chgData name="정 재훈" userId="01ada7956dab9dc2" providerId="LiveId" clId="{7BFED92D-69B2-42D9-A6B6-F1DDFDF260B4}" dt="2023-05-24T03:55:21.042" v="418" actId="164"/>
          <ac:picMkLst>
            <pc:docMk/>
            <pc:sldMk cId="0" sldId="267"/>
            <ac:picMk id="21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5:10:13.571" v="606"/>
          <ac:picMkLst>
            <pc:docMk/>
            <pc:sldMk cId="0" sldId="267"/>
            <ac:picMk id="22" creationId="{3909E8D7-F05E-CDD4-34F7-D6605C5BBDA8}"/>
          </ac:picMkLst>
        </pc:picChg>
        <pc:picChg chg="mod">
          <ac:chgData name="정 재훈" userId="01ada7956dab9dc2" providerId="LiveId" clId="{7BFED92D-69B2-42D9-A6B6-F1DDFDF260B4}" dt="2023-05-24T05:10:30.520" v="613"/>
          <ac:picMkLst>
            <pc:docMk/>
            <pc:sldMk cId="0" sldId="267"/>
            <ac:picMk id="29" creationId="{34FCCB6D-07A2-AB3B-62D4-E702801DB7F7}"/>
          </ac:picMkLst>
        </pc:picChg>
        <pc:picChg chg="mod">
          <ac:chgData name="정 재훈" userId="01ada7956dab9dc2" providerId="LiveId" clId="{7BFED92D-69B2-42D9-A6B6-F1DDFDF260B4}" dt="2023-05-24T05:10:30.520" v="613"/>
          <ac:picMkLst>
            <pc:docMk/>
            <pc:sldMk cId="0" sldId="267"/>
            <ac:picMk id="31" creationId="{1E2F2EA1-9252-1D24-3708-39A3CD02B4B2}"/>
          </ac:picMkLst>
        </pc:picChg>
        <pc:picChg chg="mod">
          <ac:chgData name="정 재훈" userId="01ada7956dab9dc2" providerId="LiveId" clId="{7BFED92D-69B2-42D9-A6B6-F1DDFDF260B4}" dt="2023-05-24T05:10:30.520" v="613"/>
          <ac:picMkLst>
            <pc:docMk/>
            <pc:sldMk cId="0" sldId="267"/>
            <ac:picMk id="32" creationId="{6BD92717-F48C-4FBA-73A3-72D26C7262BF}"/>
          </ac:picMkLst>
        </pc:picChg>
        <pc:picChg chg="mod ord">
          <ac:chgData name="정 재훈" userId="01ada7956dab9dc2" providerId="LiveId" clId="{7BFED92D-69B2-42D9-A6B6-F1DDFDF260B4}" dt="2023-05-24T03:55:39.116" v="422" actId="1076"/>
          <ac:picMkLst>
            <pc:docMk/>
            <pc:sldMk cId="0" sldId="267"/>
            <ac:picMk id="61" creationId="{00000000-0000-0000-0000-000000000000}"/>
          </ac:picMkLst>
        </pc:picChg>
        <pc:picChg chg="mod ord">
          <ac:chgData name="정 재훈" userId="01ada7956dab9dc2" providerId="LiveId" clId="{7BFED92D-69B2-42D9-A6B6-F1DDFDF260B4}" dt="2023-05-24T03:55:31.960" v="421" actId="164"/>
          <ac:picMkLst>
            <pc:docMk/>
            <pc:sldMk cId="0" sldId="267"/>
            <ac:picMk id="65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53:45.159" v="383" actId="164"/>
          <ac:picMkLst>
            <pc:docMk/>
            <pc:sldMk cId="0" sldId="267"/>
            <ac:picMk id="67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53:45.159" v="383" actId="164"/>
          <ac:picMkLst>
            <pc:docMk/>
            <pc:sldMk cId="0" sldId="267"/>
            <ac:picMk id="70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54:51.051" v="409" actId="1076"/>
          <ac:picMkLst>
            <pc:docMk/>
            <pc:sldMk cId="0" sldId="267"/>
            <ac:picMk id="72" creationId="{00000000-0000-0000-0000-000000000000}"/>
          </ac:picMkLst>
        </pc:picChg>
      </pc:sldChg>
      <pc:sldChg chg="addSp delSp modSp mod delAnim modAnim">
        <pc:chgData name="정 재훈" userId="01ada7956dab9dc2" providerId="LiveId" clId="{7BFED92D-69B2-42D9-A6B6-F1DDFDF260B4}" dt="2023-05-29T00:51:36.694" v="651"/>
        <pc:sldMkLst>
          <pc:docMk/>
          <pc:sldMk cId="0" sldId="268"/>
        </pc:sldMkLst>
        <pc:grpChg chg="add mod ord">
          <ac:chgData name="정 재훈" userId="01ada7956dab9dc2" providerId="LiveId" clId="{7BFED92D-69B2-42D9-A6B6-F1DDFDF260B4}" dt="2023-05-29T00:51:14.704" v="649" actId="164"/>
          <ac:grpSpMkLst>
            <pc:docMk/>
            <pc:sldMk cId="0" sldId="268"/>
            <ac:grpSpMk id="2" creationId="{5486DFA3-79B3-99D0-A029-21DB8E8F473D}"/>
          </ac:grpSpMkLst>
        </pc:grpChg>
        <pc:grpChg chg="add mod">
          <ac:chgData name="정 재훈" userId="01ada7956dab9dc2" providerId="LiveId" clId="{7BFED92D-69B2-42D9-A6B6-F1DDFDF260B4}" dt="2023-05-24T03:59:24.133" v="451" actId="164"/>
          <ac:grpSpMkLst>
            <pc:docMk/>
            <pc:sldMk cId="0" sldId="268"/>
            <ac:grpSpMk id="2" creationId="{ED491E95-1511-538B-1E8D-748BE2503ED9}"/>
          </ac:grpSpMkLst>
        </pc:grpChg>
        <pc:grpChg chg="add del mod">
          <ac:chgData name="정 재훈" userId="01ada7956dab9dc2" providerId="LiveId" clId="{7BFED92D-69B2-42D9-A6B6-F1DDFDF260B4}" dt="2023-05-24T04:19:22.142" v="487" actId="478"/>
          <ac:grpSpMkLst>
            <pc:docMk/>
            <pc:sldMk cId="0" sldId="268"/>
            <ac:grpSpMk id="4" creationId="{384E9C25-E4F0-EAB0-F89A-B71A41E98DA0}"/>
          </ac:grpSpMkLst>
        </pc:grpChg>
        <pc:grpChg chg="add mod">
          <ac:chgData name="정 재훈" userId="01ada7956dab9dc2" providerId="LiveId" clId="{7BFED92D-69B2-42D9-A6B6-F1DDFDF260B4}" dt="2023-05-24T04:19:34.825" v="490" actId="164"/>
          <ac:grpSpMkLst>
            <pc:docMk/>
            <pc:sldMk cId="0" sldId="268"/>
            <ac:grpSpMk id="5" creationId="{AB2BFFA9-9FCC-827E-982B-3FE0C0B8AEBE}"/>
          </ac:grpSpMkLst>
        </pc:grpChg>
        <pc:grpChg chg="add mod">
          <ac:chgData name="정 재훈" userId="01ada7956dab9dc2" providerId="LiveId" clId="{7BFED92D-69B2-42D9-A6B6-F1DDFDF260B4}" dt="2023-05-24T04:20:28.239" v="495" actId="164"/>
          <ac:grpSpMkLst>
            <pc:docMk/>
            <pc:sldMk cId="0" sldId="268"/>
            <ac:grpSpMk id="12" creationId="{41B16522-8F50-EE15-5155-F16602ECAED0}"/>
          </ac:grpSpMkLst>
        </pc:grpChg>
        <pc:grpChg chg="add mod">
          <ac:chgData name="정 재훈" userId="01ada7956dab9dc2" providerId="LiveId" clId="{7BFED92D-69B2-42D9-A6B6-F1DDFDF260B4}" dt="2023-05-24T04:19:47.643" v="492" actId="164"/>
          <ac:grpSpMkLst>
            <pc:docMk/>
            <pc:sldMk cId="0" sldId="268"/>
            <ac:grpSpMk id="14" creationId="{DD35BD89-36BE-AC6B-4E09-1F7066C56346}"/>
          </ac:grpSpMkLst>
        </pc:grpChg>
        <pc:grpChg chg="add mod">
          <ac:chgData name="정 재훈" userId="01ada7956dab9dc2" providerId="LiveId" clId="{7BFED92D-69B2-42D9-A6B6-F1DDFDF260B4}" dt="2023-05-24T04:19:47.643" v="492" actId="164"/>
          <ac:grpSpMkLst>
            <pc:docMk/>
            <pc:sldMk cId="0" sldId="268"/>
            <ac:grpSpMk id="17" creationId="{89AEB0B4-46F9-2452-F7E6-7E46536A0E3E}"/>
          </ac:grpSpMkLst>
        </pc:grpChg>
        <pc:grpChg chg="add mod">
          <ac:chgData name="정 재훈" userId="01ada7956dab9dc2" providerId="LiveId" clId="{7BFED92D-69B2-42D9-A6B6-F1DDFDF260B4}" dt="2023-05-24T04:19:47.643" v="492" actId="164"/>
          <ac:grpSpMkLst>
            <pc:docMk/>
            <pc:sldMk cId="0" sldId="268"/>
            <ac:grpSpMk id="20" creationId="{62FD4F84-72C1-2E81-D32E-FE21065EABEF}"/>
          </ac:grpSpMkLst>
        </pc:grpChg>
        <pc:grpChg chg="mod">
          <ac:chgData name="정 재훈" userId="01ada7956dab9dc2" providerId="LiveId" clId="{7BFED92D-69B2-42D9-A6B6-F1DDFDF260B4}" dt="2023-05-29T00:50:48.122" v="643"/>
          <ac:grpSpMkLst>
            <pc:docMk/>
            <pc:sldMk cId="0" sldId="268"/>
            <ac:grpSpMk id="22" creationId="{19386CFF-503F-EA8E-823C-0B33FC3459F1}"/>
          </ac:grpSpMkLst>
        </pc:grpChg>
        <pc:grpChg chg="mod">
          <ac:chgData name="정 재훈" userId="01ada7956dab9dc2" providerId="LiveId" clId="{7BFED92D-69B2-42D9-A6B6-F1DDFDF260B4}" dt="2023-05-29T00:50:48.122" v="643"/>
          <ac:grpSpMkLst>
            <pc:docMk/>
            <pc:sldMk cId="0" sldId="268"/>
            <ac:grpSpMk id="24" creationId="{C41E4820-4571-951D-D161-09AD90F7091F}"/>
          </ac:grpSpMkLst>
        </pc:grpChg>
        <pc:grpChg chg="mod">
          <ac:chgData name="정 재훈" userId="01ada7956dab9dc2" providerId="LiveId" clId="{7BFED92D-69B2-42D9-A6B6-F1DDFDF260B4}" dt="2023-05-29T00:50:48.122" v="643"/>
          <ac:grpSpMkLst>
            <pc:docMk/>
            <pc:sldMk cId="0" sldId="268"/>
            <ac:grpSpMk id="25" creationId="{08AD741A-C76F-1CF2-E7F7-EA4C0252DFE2}"/>
          </ac:grpSpMkLst>
        </pc:grpChg>
        <pc:grpChg chg="mod">
          <ac:chgData name="정 재훈" userId="01ada7956dab9dc2" providerId="LiveId" clId="{7BFED92D-69B2-42D9-A6B6-F1DDFDF260B4}" dt="2023-05-29T00:50:48.122" v="643"/>
          <ac:grpSpMkLst>
            <pc:docMk/>
            <pc:sldMk cId="0" sldId="268"/>
            <ac:grpSpMk id="26" creationId="{F68F5EA6-5866-8781-4A8A-770808602794}"/>
          </ac:grpSpMkLst>
        </pc:grpChg>
        <pc:grpChg chg="add mod">
          <ac:chgData name="정 재훈" userId="01ada7956dab9dc2" providerId="LiveId" clId="{7BFED92D-69B2-42D9-A6B6-F1DDFDF260B4}" dt="2023-05-24T04:19:47.643" v="492" actId="164"/>
          <ac:grpSpMkLst>
            <pc:docMk/>
            <pc:sldMk cId="0" sldId="268"/>
            <ac:grpSpMk id="27" creationId="{1BFC5F0B-8096-F844-C77A-E206E47D3AEA}"/>
          </ac:grpSpMkLst>
        </pc:grpChg>
        <pc:grpChg chg="mod">
          <ac:chgData name="정 재훈" userId="01ada7956dab9dc2" providerId="LiveId" clId="{7BFED92D-69B2-42D9-A6B6-F1DDFDF260B4}" dt="2023-05-29T00:50:48.122" v="643"/>
          <ac:grpSpMkLst>
            <pc:docMk/>
            <pc:sldMk cId="0" sldId="268"/>
            <ac:grpSpMk id="28" creationId="{D520C8FE-9669-B2FC-4B74-1ADDF680DE66}"/>
          </ac:grpSpMkLst>
        </pc:grpChg>
        <pc:grpChg chg="add mod">
          <ac:chgData name="정 재훈" userId="01ada7956dab9dc2" providerId="LiveId" clId="{7BFED92D-69B2-42D9-A6B6-F1DDFDF260B4}" dt="2023-05-24T04:19:47.643" v="492" actId="164"/>
          <ac:grpSpMkLst>
            <pc:docMk/>
            <pc:sldMk cId="0" sldId="268"/>
            <ac:grpSpMk id="30" creationId="{8CE9A90B-F5EB-1EF7-2DD0-94C40A8C1787}"/>
          </ac:grpSpMkLst>
        </pc:grpChg>
        <pc:grpChg chg="mod">
          <ac:chgData name="정 재훈" userId="01ada7956dab9dc2" providerId="LiveId" clId="{7BFED92D-69B2-42D9-A6B6-F1DDFDF260B4}" dt="2023-05-29T00:50:48.122" v="643"/>
          <ac:grpSpMkLst>
            <pc:docMk/>
            <pc:sldMk cId="0" sldId="268"/>
            <ac:grpSpMk id="31" creationId="{D45D51EB-8EF1-77E4-1237-172DA82ABE80}"/>
          </ac:grpSpMkLst>
        </pc:grpChg>
        <pc:grpChg chg="add mod">
          <ac:chgData name="정 재훈" userId="01ada7956dab9dc2" providerId="LiveId" clId="{7BFED92D-69B2-42D9-A6B6-F1DDFDF260B4}" dt="2023-05-24T04:20:28.239" v="495" actId="164"/>
          <ac:grpSpMkLst>
            <pc:docMk/>
            <pc:sldMk cId="0" sldId="268"/>
            <ac:grpSpMk id="33" creationId="{F41A4A27-625D-777C-58E8-F73A8192E21D}"/>
          </ac:grpSpMkLst>
        </pc:grpChg>
        <pc:grpChg chg="add del mod">
          <ac:chgData name="정 재훈" userId="01ada7956dab9dc2" providerId="LiveId" clId="{7BFED92D-69B2-42D9-A6B6-F1DDFDF260B4}" dt="2023-05-29T00:50:45.305" v="642" actId="478"/>
          <ac:grpSpMkLst>
            <pc:docMk/>
            <pc:sldMk cId="0" sldId="268"/>
            <ac:grpSpMk id="35" creationId="{1E1CBF9E-1023-6A31-63CF-300FD901F184}"/>
          </ac:grpSpMkLst>
        </pc:grpChg>
        <pc:grpChg chg="add mod">
          <ac:chgData name="정 재훈" userId="01ada7956dab9dc2" providerId="LiveId" clId="{7BFED92D-69B2-42D9-A6B6-F1DDFDF260B4}" dt="2023-05-29T00:51:14.704" v="649" actId="164"/>
          <ac:grpSpMkLst>
            <pc:docMk/>
            <pc:sldMk cId="0" sldId="268"/>
            <ac:grpSpMk id="43" creationId="{9981799E-59CD-BFFC-A345-8484FE96A6C6}"/>
          </ac:grpSpMkLst>
        </pc:grpChg>
        <pc:grpChg chg="mod">
          <ac:chgData name="정 재훈" userId="01ada7956dab9dc2" providerId="LiveId" clId="{7BFED92D-69B2-42D9-A6B6-F1DDFDF260B4}" dt="2023-05-24T04:05:23.870" v="480" actId="1076"/>
          <ac:grpSpMkLst>
            <pc:docMk/>
            <pc:sldMk cId="0" sldId="268"/>
            <ac:grpSpMk id="1002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9:24.133" v="451" actId="164"/>
          <ac:grpSpMkLst>
            <pc:docMk/>
            <pc:sldMk cId="0" sldId="268"/>
            <ac:grpSpMk id="1008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9:24.133" v="451" actId="164"/>
          <ac:grpSpMkLst>
            <pc:docMk/>
            <pc:sldMk cId="0" sldId="268"/>
            <ac:grpSpMk id="1009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9:24.133" v="451" actId="164"/>
          <ac:grpSpMkLst>
            <pc:docMk/>
            <pc:sldMk cId="0" sldId="268"/>
            <ac:grpSpMk id="1010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9:24.133" v="451" actId="164"/>
          <ac:grpSpMkLst>
            <pc:docMk/>
            <pc:sldMk cId="0" sldId="268"/>
            <ac:grpSpMk id="1011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3:59:24.133" v="451" actId="164"/>
          <ac:grpSpMkLst>
            <pc:docMk/>
            <pc:sldMk cId="0" sldId="268"/>
            <ac:grpSpMk id="1012" creationId="{00000000-0000-0000-0000-000000000000}"/>
          </ac:grpSpMkLst>
        </pc:grpChg>
        <pc:picChg chg="mod">
          <ac:chgData name="정 재훈" userId="01ada7956dab9dc2" providerId="LiveId" clId="{7BFED92D-69B2-42D9-A6B6-F1DDFDF260B4}" dt="2023-05-29T00:50:48.122" v="643"/>
          <ac:picMkLst>
            <pc:docMk/>
            <pc:sldMk cId="0" sldId="268"/>
            <ac:picMk id="4" creationId="{BE726333-C040-2D27-2612-A5F57EBB1A8E}"/>
          </ac:picMkLst>
        </pc:picChg>
        <pc:picChg chg="mod">
          <ac:chgData name="정 재훈" userId="01ada7956dab9dc2" providerId="LiveId" clId="{7BFED92D-69B2-42D9-A6B6-F1DDFDF260B4}" dt="2023-05-24T04:19:22.600" v="488"/>
          <ac:picMkLst>
            <pc:docMk/>
            <pc:sldMk cId="0" sldId="268"/>
            <ac:picMk id="7" creationId="{C2FCCD93-CB9D-B770-4E6B-F9B272B2A1FD}"/>
          </ac:picMkLst>
        </pc:picChg>
        <pc:picChg chg="mod">
          <ac:chgData name="정 재훈" userId="01ada7956dab9dc2" providerId="LiveId" clId="{7BFED92D-69B2-42D9-A6B6-F1DDFDF260B4}" dt="2023-05-24T04:19:22.600" v="488"/>
          <ac:picMkLst>
            <pc:docMk/>
            <pc:sldMk cId="0" sldId="268"/>
            <ac:picMk id="8" creationId="{94264D3A-7058-8D3F-EB81-4E8B110707CA}"/>
          </ac:picMkLst>
        </pc:picChg>
        <pc:picChg chg="add mod">
          <ac:chgData name="정 재훈" userId="01ada7956dab9dc2" providerId="LiveId" clId="{7BFED92D-69B2-42D9-A6B6-F1DDFDF260B4}" dt="2023-05-24T04:19:34.825" v="490" actId="164"/>
          <ac:picMkLst>
            <pc:docMk/>
            <pc:sldMk cId="0" sldId="268"/>
            <ac:picMk id="10" creationId="{3C46ED54-BC94-2A72-C5C5-657CED21D329}"/>
          </ac:picMkLst>
        </pc:picChg>
        <pc:picChg chg="add mod">
          <ac:chgData name="정 재훈" userId="01ada7956dab9dc2" providerId="LiveId" clId="{7BFED92D-69B2-42D9-A6B6-F1DDFDF260B4}" dt="2023-05-24T04:19:34.825" v="490" actId="164"/>
          <ac:picMkLst>
            <pc:docMk/>
            <pc:sldMk cId="0" sldId="268"/>
            <ac:picMk id="11" creationId="{FD21E4F9-1A16-4375-5A56-D462E32B3EA4}"/>
          </ac:picMkLst>
        </pc:picChg>
        <pc:picChg chg="mod">
          <ac:chgData name="정 재훈" userId="01ada7956dab9dc2" providerId="LiveId" clId="{7BFED92D-69B2-42D9-A6B6-F1DDFDF260B4}" dt="2023-05-24T04:19:44.041" v="491"/>
          <ac:picMkLst>
            <pc:docMk/>
            <pc:sldMk cId="0" sldId="268"/>
            <ac:picMk id="15" creationId="{FB22FFD5-9C3D-7E46-34E9-4073939248B6}"/>
          </ac:picMkLst>
        </pc:picChg>
        <pc:picChg chg="mod">
          <ac:chgData name="정 재훈" userId="01ada7956dab9dc2" providerId="LiveId" clId="{7BFED92D-69B2-42D9-A6B6-F1DDFDF260B4}" dt="2023-05-24T04:19:44.041" v="491"/>
          <ac:picMkLst>
            <pc:docMk/>
            <pc:sldMk cId="0" sldId="268"/>
            <ac:picMk id="18" creationId="{B8F19420-68E4-5857-9C1F-53FE7B3BD1CD}"/>
          </ac:picMkLst>
        </pc:picChg>
        <pc:picChg chg="mod">
          <ac:chgData name="정 재훈" userId="01ada7956dab9dc2" providerId="LiveId" clId="{7BFED92D-69B2-42D9-A6B6-F1DDFDF260B4}" dt="2023-05-24T04:19:44.041" v="491"/>
          <ac:picMkLst>
            <pc:docMk/>
            <pc:sldMk cId="0" sldId="268"/>
            <ac:picMk id="21" creationId="{879ABCA2-0805-26F5-DCA3-80DEA1A45BC4}"/>
          </ac:picMkLst>
        </pc:picChg>
        <pc:picChg chg="del">
          <ac:chgData name="정 재훈" userId="01ada7956dab9dc2" providerId="LiveId" clId="{7BFED92D-69B2-42D9-A6B6-F1DDFDF260B4}" dt="2023-05-24T04:22:00.567" v="500" actId="478"/>
          <ac:picMkLst>
            <pc:docMk/>
            <pc:sldMk cId="0" sldId="268"/>
            <ac:picMk id="22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59:15.120" v="446" actId="164"/>
          <ac:picMkLst>
            <pc:docMk/>
            <pc:sldMk cId="0" sldId="268"/>
            <ac:picMk id="23" creationId="{00000000-0000-0000-0000-000000000000}"/>
          </ac:picMkLst>
        </pc:picChg>
        <pc:picChg chg="mod">
          <ac:chgData name="정 재훈" userId="01ada7956dab9dc2" providerId="LiveId" clId="{7BFED92D-69B2-42D9-A6B6-F1DDFDF260B4}" dt="2023-05-29T00:50:48.122" v="643"/>
          <ac:picMkLst>
            <pc:docMk/>
            <pc:sldMk cId="0" sldId="268"/>
            <ac:picMk id="23" creationId="{8F79AB99-5226-AEAF-F898-2FB5A494DC7D}"/>
          </ac:picMkLst>
        </pc:picChg>
        <pc:picChg chg="mod">
          <ac:chgData name="정 재훈" userId="01ada7956dab9dc2" providerId="LiveId" clId="{7BFED92D-69B2-42D9-A6B6-F1DDFDF260B4}" dt="2023-05-24T03:59:15.120" v="446" actId="164"/>
          <ac:picMkLst>
            <pc:docMk/>
            <pc:sldMk cId="0" sldId="268"/>
            <ac:picMk id="24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59:24.133" v="451" actId="164"/>
          <ac:picMkLst>
            <pc:docMk/>
            <pc:sldMk cId="0" sldId="268"/>
            <ac:picMk id="25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3:59:24.133" v="451" actId="164"/>
          <ac:picMkLst>
            <pc:docMk/>
            <pc:sldMk cId="0" sldId="268"/>
            <ac:picMk id="26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4:19:44.041" v="491"/>
          <ac:picMkLst>
            <pc:docMk/>
            <pc:sldMk cId="0" sldId="268"/>
            <ac:picMk id="29" creationId="{739F9841-7EA6-8E5C-3A85-C2FCE96B5A5F}"/>
          </ac:picMkLst>
        </pc:picChg>
        <pc:picChg chg="mod">
          <ac:chgData name="정 재훈" userId="01ada7956dab9dc2" providerId="LiveId" clId="{7BFED92D-69B2-42D9-A6B6-F1DDFDF260B4}" dt="2023-05-24T04:19:44.041" v="491"/>
          <ac:picMkLst>
            <pc:docMk/>
            <pc:sldMk cId="0" sldId="268"/>
            <ac:picMk id="32" creationId="{32055877-ECB1-B3C5-45D4-3103F7583178}"/>
          </ac:picMkLst>
        </pc:picChg>
        <pc:picChg chg="mod">
          <ac:chgData name="정 재훈" userId="01ada7956dab9dc2" providerId="LiveId" clId="{7BFED92D-69B2-42D9-A6B6-F1DDFDF260B4}" dt="2023-05-29T00:50:48.122" v="643"/>
          <ac:picMkLst>
            <pc:docMk/>
            <pc:sldMk cId="0" sldId="268"/>
            <ac:picMk id="34" creationId="{E25CEC0F-BBEF-3CCB-9765-F5E8323D700A}"/>
          </ac:picMkLst>
        </pc:picChg>
        <pc:picChg chg="add mod">
          <ac:chgData name="정 재훈" userId="01ada7956dab9dc2" providerId="LiveId" clId="{7BFED92D-69B2-42D9-A6B6-F1DDFDF260B4}" dt="2023-05-24T04:22:00.896" v="501"/>
          <ac:picMkLst>
            <pc:docMk/>
            <pc:sldMk cId="0" sldId="268"/>
            <ac:picMk id="36" creationId="{650C9095-1776-7455-1C7F-3C6A6EA5BA45}"/>
          </ac:picMkLst>
        </pc:picChg>
        <pc:picChg chg="mod">
          <ac:chgData name="정 재훈" userId="01ada7956dab9dc2" providerId="LiveId" clId="{7BFED92D-69B2-42D9-A6B6-F1DDFDF260B4}" dt="2023-05-29T00:50:48.122" v="643"/>
          <ac:picMkLst>
            <pc:docMk/>
            <pc:sldMk cId="0" sldId="268"/>
            <ac:picMk id="37" creationId="{ADE44F0E-0296-46C6-1738-3DA5EFA06AEE}"/>
          </ac:picMkLst>
        </pc:picChg>
        <pc:picChg chg="mod">
          <ac:chgData name="정 재훈" userId="01ada7956dab9dc2" providerId="LiveId" clId="{7BFED92D-69B2-42D9-A6B6-F1DDFDF260B4}" dt="2023-05-29T00:50:48.122" v="643"/>
          <ac:picMkLst>
            <pc:docMk/>
            <pc:sldMk cId="0" sldId="268"/>
            <ac:picMk id="38" creationId="{37075F93-4729-A904-C71B-26FC2AEDD1EB}"/>
          </ac:picMkLst>
        </pc:picChg>
        <pc:picChg chg="mod">
          <ac:chgData name="정 재훈" userId="01ada7956dab9dc2" providerId="LiveId" clId="{7BFED92D-69B2-42D9-A6B6-F1DDFDF260B4}" dt="2023-05-29T00:50:48.122" v="643"/>
          <ac:picMkLst>
            <pc:docMk/>
            <pc:sldMk cId="0" sldId="268"/>
            <ac:picMk id="39" creationId="{E8D3671E-5CA7-55C0-DBFA-97ED599C1E6E}"/>
          </ac:picMkLst>
        </pc:picChg>
        <pc:picChg chg="mod">
          <ac:chgData name="정 재훈" userId="01ada7956dab9dc2" providerId="LiveId" clId="{7BFED92D-69B2-42D9-A6B6-F1DDFDF260B4}" dt="2023-05-29T00:50:48.122" v="643"/>
          <ac:picMkLst>
            <pc:docMk/>
            <pc:sldMk cId="0" sldId="268"/>
            <ac:picMk id="40" creationId="{BF1BAEA0-7D5C-D572-A2CD-83A295B6DC08}"/>
          </ac:picMkLst>
        </pc:picChg>
        <pc:picChg chg="add mod">
          <ac:chgData name="정 재훈" userId="01ada7956dab9dc2" providerId="LiveId" clId="{7BFED92D-69B2-42D9-A6B6-F1DDFDF260B4}" dt="2023-05-29T00:51:14.704" v="649" actId="164"/>
          <ac:picMkLst>
            <pc:docMk/>
            <pc:sldMk cId="0" sldId="268"/>
            <ac:picMk id="41" creationId="{45F70177-97AC-4DFF-3717-E70872C3168D}"/>
          </ac:picMkLst>
        </pc:picChg>
        <pc:picChg chg="add mod">
          <ac:chgData name="정 재훈" userId="01ada7956dab9dc2" providerId="LiveId" clId="{7BFED92D-69B2-42D9-A6B6-F1DDFDF260B4}" dt="2023-05-29T00:51:14.704" v="649" actId="164"/>
          <ac:picMkLst>
            <pc:docMk/>
            <pc:sldMk cId="0" sldId="268"/>
            <ac:picMk id="42" creationId="{B4D9A225-4A58-4BFC-9034-E42365EE789E}"/>
          </ac:picMkLst>
        </pc:picChg>
      </pc:sldChg>
      <pc:sldChg chg="add del setBg">
        <pc:chgData name="정 재훈" userId="01ada7956dab9dc2" providerId="LiveId" clId="{7BFED92D-69B2-42D9-A6B6-F1DDFDF260B4}" dt="2023-05-24T05:02:22.512" v="556" actId="47"/>
        <pc:sldMkLst>
          <pc:docMk/>
          <pc:sldMk cId="0" sldId="270"/>
        </pc:sldMkLst>
      </pc:sldChg>
      <pc:sldChg chg="addSp delSp modSp mod modAnim">
        <pc:chgData name="정 재훈" userId="01ada7956dab9dc2" providerId="LiveId" clId="{7BFED92D-69B2-42D9-A6B6-F1DDFDF260B4}" dt="2023-05-24T05:02:05.975" v="552"/>
        <pc:sldMkLst>
          <pc:docMk/>
          <pc:sldMk cId="881085858" sldId="271"/>
        </pc:sldMkLst>
        <pc:grpChg chg="add mod">
          <ac:chgData name="정 재훈" userId="01ada7956dab9dc2" providerId="LiveId" clId="{7BFED92D-69B2-42D9-A6B6-F1DDFDF260B4}" dt="2023-05-24T04:59:18.741" v="538" actId="1038"/>
          <ac:grpSpMkLst>
            <pc:docMk/>
            <pc:sldMk cId="881085858" sldId="271"/>
            <ac:grpSpMk id="2" creationId="{9FA60E84-CF86-C793-E693-001A4CDA2468}"/>
          </ac:grpSpMkLst>
        </pc:grpChg>
        <pc:grpChg chg="mod">
          <ac:chgData name="정 재훈" userId="01ada7956dab9dc2" providerId="LiveId" clId="{7BFED92D-69B2-42D9-A6B6-F1DDFDF260B4}" dt="2023-05-24T04:58:40.620" v="521" actId="164"/>
          <ac:grpSpMkLst>
            <pc:docMk/>
            <pc:sldMk cId="881085858" sldId="271"/>
            <ac:grpSpMk id="1004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4:58:40.620" v="521" actId="164"/>
          <ac:grpSpMkLst>
            <pc:docMk/>
            <pc:sldMk cId="881085858" sldId="271"/>
            <ac:grpSpMk id="1005" creationId="{00000000-0000-0000-0000-000000000000}"/>
          </ac:grpSpMkLst>
        </pc:grpChg>
        <pc:grpChg chg="del">
          <ac:chgData name="정 재훈" userId="01ada7956dab9dc2" providerId="LiveId" clId="{7BFED92D-69B2-42D9-A6B6-F1DDFDF260B4}" dt="2023-05-24T05:01:30.454" v="548" actId="165"/>
          <ac:grpSpMkLst>
            <pc:docMk/>
            <pc:sldMk cId="881085858" sldId="271"/>
            <ac:grpSpMk id="1010" creationId="{00000000-0000-0000-0000-000000000000}"/>
          </ac:grpSpMkLst>
        </pc:grpChg>
        <pc:grpChg chg="mod topLvl">
          <ac:chgData name="정 재훈" userId="01ada7956dab9dc2" providerId="LiveId" clId="{7BFED92D-69B2-42D9-A6B6-F1DDFDF260B4}" dt="2023-05-24T05:01:30.454" v="548" actId="165"/>
          <ac:grpSpMkLst>
            <pc:docMk/>
            <pc:sldMk cId="881085858" sldId="271"/>
            <ac:grpSpMk id="1011" creationId="{00000000-0000-0000-0000-000000000000}"/>
          </ac:grpSpMkLst>
        </pc:grpChg>
        <pc:grpChg chg="mod topLvl">
          <ac:chgData name="정 재훈" userId="01ada7956dab9dc2" providerId="LiveId" clId="{7BFED92D-69B2-42D9-A6B6-F1DDFDF260B4}" dt="2023-05-24T05:01:30.454" v="548" actId="165"/>
          <ac:grpSpMkLst>
            <pc:docMk/>
            <pc:sldMk cId="881085858" sldId="271"/>
            <ac:grpSpMk id="1012" creationId="{00000000-0000-0000-0000-000000000000}"/>
          </ac:grpSpMkLst>
        </pc:grpChg>
        <pc:grpChg chg="mod topLvl">
          <ac:chgData name="정 재훈" userId="01ada7956dab9dc2" providerId="LiveId" clId="{7BFED92D-69B2-42D9-A6B6-F1DDFDF260B4}" dt="2023-05-24T05:01:30.454" v="548" actId="165"/>
          <ac:grpSpMkLst>
            <pc:docMk/>
            <pc:sldMk cId="881085858" sldId="271"/>
            <ac:grpSpMk id="1013" creationId="{00000000-0000-0000-0000-000000000000}"/>
          </ac:grpSpMkLst>
        </pc:grpChg>
        <pc:grpChg chg="mod">
          <ac:chgData name="정 재훈" userId="01ada7956dab9dc2" providerId="LiveId" clId="{7BFED92D-69B2-42D9-A6B6-F1DDFDF260B4}" dt="2023-05-24T04:59:20.231" v="539" actId="1038"/>
          <ac:grpSpMkLst>
            <pc:docMk/>
            <pc:sldMk cId="881085858" sldId="271"/>
            <ac:grpSpMk id="1014" creationId="{00000000-0000-0000-0000-000000000000}"/>
          </ac:grpSpMkLst>
        </pc:grpChg>
        <pc:picChg chg="mod">
          <ac:chgData name="정 재훈" userId="01ada7956dab9dc2" providerId="LiveId" clId="{7BFED92D-69B2-42D9-A6B6-F1DDFDF260B4}" dt="2023-05-24T05:01:30.454" v="548" actId="165"/>
          <ac:picMkLst>
            <pc:docMk/>
            <pc:sldMk cId="881085858" sldId="271"/>
            <ac:picMk id="31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5:01:30.454" v="548" actId="165"/>
          <ac:picMkLst>
            <pc:docMk/>
            <pc:sldMk cId="881085858" sldId="271"/>
            <ac:picMk id="34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5:01:30.454" v="548" actId="165"/>
          <ac:picMkLst>
            <pc:docMk/>
            <pc:sldMk cId="881085858" sldId="271"/>
            <ac:picMk id="37" creationId="{00000000-0000-0000-0000-000000000000}"/>
          </ac:picMkLst>
        </pc:picChg>
        <pc:picChg chg="mod">
          <ac:chgData name="정 재훈" userId="01ada7956dab9dc2" providerId="LiveId" clId="{7BFED92D-69B2-42D9-A6B6-F1DDFDF260B4}" dt="2023-05-24T04:58:51.314" v="533" actId="1035"/>
          <ac:picMkLst>
            <pc:docMk/>
            <pc:sldMk cId="881085858" sldId="271"/>
            <ac:picMk id="47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26" Type="http://schemas.openxmlformats.org/officeDocument/2006/relationships/image" Target="../media/image165.png"/><Relationship Id="rId39" Type="http://schemas.openxmlformats.org/officeDocument/2006/relationships/image" Target="../media/image178.png"/><Relationship Id="rId21" Type="http://schemas.openxmlformats.org/officeDocument/2006/relationships/image" Target="../media/image160.png"/><Relationship Id="rId34" Type="http://schemas.openxmlformats.org/officeDocument/2006/relationships/image" Target="../media/image173.png"/><Relationship Id="rId42" Type="http://schemas.openxmlformats.org/officeDocument/2006/relationships/image" Target="../media/image181.png"/><Relationship Id="rId47" Type="http://schemas.openxmlformats.org/officeDocument/2006/relationships/image" Target="../media/image186.png"/><Relationship Id="rId50" Type="http://schemas.openxmlformats.org/officeDocument/2006/relationships/image" Target="../media/image189.png"/><Relationship Id="rId7" Type="http://schemas.openxmlformats.org/officeDocument/2006/relationships/image" Target="../media/image148.png"/><Relationship Id="rId2" Type="http://schemas.openxmlformats.org/officeDocument/2006/relationships/image" Target="../media/image23.png"/><Relationship Id="rId16" Type="http://schemas.openxmlformats.org/officeDocument/2006/relationships/image" Target="../media/image155.png"/><Relationship Id="rId29" Type="http://schemas.openxmlformats.org/officeDocument/2006/relationships/image" Target="../media/image168.png"/><Relationship Id="rId11" Type="http://schemas.openxmlformats.org/officeDocument/2006/relationships/image" Target="../media/image33.png"/><Relationship Id="rId24" Type="http://schemas.openxmlformats.org/officeDocument/2006/relationships/image" Target="../media/image163.png"/><Relationship Id="rId32" Type="http://schemas.openxmlformats.org/officeDocument/2006/relationships/image" Target="../media/image171.png"/><Relationship Id="rId37" Type="http://schemas.openxmlformats.org/officeDocument/2006/relationships/image" Target="../media/image176.png"/><Relationship Id="rId40" Type="http://schemas.openxmlformats.org/officeDocument/2006/relationships/image" Target="../media/image179.png"/><Relationship Id="rId45" Type="http://schemas.openxmlformats.org/officeDocument/2006/relationships/image" Target="../media/image184.png"/><Relationship Id="rId5" Type="http://schemas.openxmlformats.org/officeDocument/2006/relationships/image" Target="../media/image146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28" Type="http://schemas.openxmlformats.org/officeDocument/2006/relationships/image" Target="../media/image167.png"/><Relationship Id="rId36" Type="http://schemas.openxmlformats.org/officeDocument/2006/relationships/image" Target="../media/image175.png"/><Relationship Id="rId49" Type="http://schemas.openxmlformats.org/officeDocument/2006/relationships/image" Target="../media/image188.png"/><Relationship Id="rId10" Type="http://schemas.openxmlformats.org/officeDocument/2006/relationships/image" Target="../media/image151.png"/><Relationship Id="rId19" Type="http://schemas.openxmlformats.org/officeDocument/2006/relationships/image" Target="../media/image158.png"/><Relationship Id="rId31" Type="http://schemas.openxmlformats.org/officeDocument/2006/relationships/image" Target="../media/image170.png"/><Relationship Id="rId44" Type="http://schemas.openxmlformats.org/officeDocument/2006/relationships/image" Target="../media/image183.png"/><Relationship Id="rId52" Type="http://schemas.openxmlformats.org/officeDocument/2006/relationships/image" Target="../media/image19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3.png"/><Relationship Id="rId22" Type="http://schemas.openxmlformats.org/officeDocument/2006/relationships/image" Target="../media/image161.png"/><Relationship Id="rId27" Type="http://schemas.openxmlformats.org/officeDocument/2006/relationships/image" Target="../media/image166.png"/><Relationship Id="rId30" Type="http://schemas.openxmlformats.org/officeDocument/2006/relationships/image" Target="../media/image169.png"/><Relationship Id="rId35" Type="http://schemas.openxmlformats.org/officeDocument/2006/relationships/image" Target="../media/image174.png"/><Relationship Id="rId43" Type="http://schemas.openxmlformats.org/officeDocument/2006/relationships/image" Target="../media/image182.png"/><Relationship Id="rId48" Type="http://schemas.openxmlformats.org/officeDocument/2006/relationships/image" Target="../media/image187.png"/><Relationship Id="rId8" Type="http://schemas.openxmlformats.org/officeDocument/2006/relationships/image" Target="../media/image149.png"/><Relationship Id="rId51" Type="http://schemas.openxmlformats.org/officeDocument/2006/relationships/image" Target="../media/image190.png"/><Relationship Id="rId3" Type="http://schemas.openxmlformats.org/officeDocument/2006/relationships/image" Target="../media/image24.png"/><Relationship Id="rId12" Type="http://schemas.openxmlformats.org/officeDocument/2006/relationships/image" Target="../media/image34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33" Type="http://schemas.openxmlformats.org/officeDocument/2006/relationships/image" Target="../media/image172.png"/><Relationship Id="rId38" Type="http://schemas.openxmlformats.org/officeDocument/2006/relationships/image" Target="../media/image177.png"/><Relationship Id="rId46" Type="http://schemas.openxmlformats.org/officeDocument/2006/relationships/image" Target="../media/image185.png"/><Relationship Id="rId20" Type="http://schemas.openxmlformats.org/officeDocument/2006/relationships/image" Target="../media/image159.png"/><Relationship Id="rId41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204.png"/><Relationship Id="rId26" Type="http://schemas.openxmlformats.org/officeDocument/2006/relationships/image" Target="../media/image212.png"/><Relationship Id="rId21" Type="http://schemas.openxmlformats.org/officeDocument/2006/relationships/image" Target="../media/image207.png"/><Relationship Id="rId34" Type="http://schemas.openxmlformats.org/officeDocument/2006/relationships/image" Target="../media/image220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17" Type="http://schemas.openxmlformats.org/officeDocument/2006/relationships/image" Target="../media/image203.png"/><Relationship Id="rId25" Type="http://schemas.openxmlformats.org/officeDocument/2006/relationships/image" Target="../media/image211.png"/><Relationship Id="rId33" Type="http://schemas.openxmlformats.org/officeDocument/2006/relationships/image" Target="../media/image219.png"/><Relationship Id="rId38" Type="http://schemas.openxmlformats.org/officeDocument/2006/relationships/image" Target="../media/image224.png"/><Relationship Id="rId2" Type="http://schemas.openxmlformats.org/officeDocument/2006/relationships/image" Target="../media/image23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29" Type="http://schemas.openxmlformats.org/officeDocument/2006/relationships/image" Target="../media/image2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24" Type="http://schemas.openxmlformats.org/officeDocument/2006/relationships/image" Target="../media/image210.png"/><Relationship Id="rId32" Type="http://schemas.openxmlformats.org/officeDocument/2006/relationships/image" Target="../media/image218.png"/><Relationship Id="rId37" Type="http://schemas.openxmlformats.org/officeDocument/2006/relationships/image" Target="../media/image223.png"/><Relationship Id="rId5" Type="http://schemas.openxmlformats.org/officeDocument/2006/relationships/image" Target="../media/image193.png"/><Relationship Id="rId15" Type="http://schemas.openxmlformats.org/officeDocument/2006/relationships/image" Target="../media/image201.png"/><Relationship Id="rId23" Type="http://schemas.openxmlformats.org/officeDocument/2006/relationships/image" Target="../media/image209.png"/><Relationship Id="rId28" Type="http://schemas.openxmlformats.org/officeDocument/2006/relationships/image" Target="../media/image214.png"/><Relationship Id="rId36" Type="http://schemas.openxmlformats.org/officeDocument/2006/relationships/image" Target="../media/image222.png"/><Relationship Id="rId10" Type="http://schemas.openxmlformats.org/officeDocument/2006/relationships/image" Target="../media/image198.png"/><Relationship Id="rId19" Type="http://schemas.openxmlformats.org/officeDocument/2006/relationships/image" Target="../media/image205.png"/><Relationship Id="rId31" Type="http://schemas.openxmlformats.org/officeDocument/2006/relationships/image" Target="../media/image217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Relationship Id="rId14" Type="http://schemas.openxmlformats.org/officeDocument/2006/relationships/image" Target="../media/image34.png"/><Relationship Id="rId22" Type="http://schemas.openxmlformats.org/officeDocument/2006/relationships/image" Target="../media/image208.png"/><Relationship Id="rId27" Type="http://schemas.openxmlformats.org/officeDocument/2006/relationships/image" Target="../media/image213.png"/><Relationship Id="rId30" Type="http://schemas.openxmlformats.org/officeDocument/2006/relationships/image" Target="../media/image216.png"/><Relationship Id="rId35" Type="http://schemas.openxmlformats.org/officeDocument/2006/relationships/image" Target="../media/image221.png"/><Relationship Id="rId8" Type="http://schemas.openxmlformats.org/officeDocument/2006/relationships/image" Target="../media/image196.png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0.png"/><Relationship Id="rId18" Type="http://schemas.openxmlformats.org/officeDocument/2006/relationships/image" Target="../media/image235.png"/><Relationship Id="rId26" Type="http://schemas.openxmlformats.org/officeDocument/2006/relationships/image" Target="../media/image241.png"/><Relationship Id="rId39" Type="http://schemas.openxmlformats.org/officeDocument/2006/relationships/image" Target="../media/image254.png"/><Relationship Id="rId21" Type="http://schemas.openxmlformats.org/officeDocument/2006/relationships/image" Target="../media/image238.png"/><Relationship Id="rId34" Type="http://schemas.openxmlformats.org/officeDocument/2006/relationships/image" Target="../media/image249.png"/><Relationship Id="rId7" Type="http://schemas.openxmlformats.org/officeDocument/2006/relationships/image" Target="../media/image225.png"/><Relationship Id="rId12" Type="http://schemas.openxmlformats.org/officeDocument/2006/relationships/image" Target="../media/image23.png"/><Relationship Id="rId17" Type="http://schemas.openxmlformats.org/officeDocument/2006/relationships/image" Target="../media/image234.png"/><Relationship Id="rId25" Type="http://schemas.openxmlformats.org/officeDocument/2006/relationships/image" Target="../media/image240.png"/><Relationship Id="rId33" Type="http://schemas.openxmlformats.org/officeDocument/2006/relationships/image" Target="../media/image248.png"/><Relationship Id="rId38" Type="http://schemas.openxmlformats.org/officeDocument/2006/relationships/image" Target="../media/image253.png"/><Relationship Id="rId2" Type="http://schemas.openxmlformats.org/officeDocument/2006/relationships/image" Target="../media/image20.png"/><Relationship Id="rId16" Type="http://schemas.openxmlformats.org/officeDocument/2006/relationships/image" Target="../media/image233.png"/><Relationship Id="rId20" Type="http://schemas.openxmlformats.org/officeDocument/2006/relationships/image" Target="../media/image237.png"/><Relationship Id="rId29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29.png"/><Relationship Id="rId24" Type="http://schemas.openxmlformats.org/officeDocument/2006/relationships/image" Target="../media/image239.png"/><Relationship Id="rId32" Type="http://schemas.openxmlformats.org/officeDocument/2006/relationships/image" Target="../media/image247.png"/><Relationship Id="rId37" Type="http://schemas.openxmlformats.org/officeDocument/2006/relationships/image" Target="../media/image252.png"/><Relationship Id="rId40" Type="http://schemas.openxmlformats.org/officeDocument/2006/relationships/image" Target="../media/image255.png"/><Relationship Id="rId5" Type="http://schemas.openxmlformats.org/officeDocument/2006/relationships/image" Target="../media/image18.png"/><Relationship Id="rId15" Type="http://schemas.openxmlformats.org/officeDocument/2006/relationships/image" Target="../media/image232.png"/><Relationship Id="rId23" Type="http://schemas.openxmlformats.org/officeDocument/2006/relationships/image" Target="../media/image34.png"/><Relationship Id="rId28" Type="http://schemas.openxmlformats.org/officeDocument/2006/relationships/image" Target="../media/image243.png"/><Relationship Id="rId36" Type="http://schemas.openxmlformats.org/officeDocument/2006/relationships/image" Target="../media/image251.png"/><Relationship Id="rId10" Type="http://schemas.openxmlformats.org/officeDocument/2006/relationships/image" Target="../media/image228.png"/><Relationship Id="rId19" Type="http://schemas.openxmlformats.org/officeDocument/2006/relationships/image" Target="../media/image236.png"/><Relationship Id="rId31" Type="http://schemas.openxmlformats.org/officeDocument/2006/relationships/image" Target="../media/image246.png"/><Relationship Id="rId4" Type="http://schemas.openxmlformats.org/officeDocument/2006/relationships/image" Target="../media/image22.png"/><Relationship Id="rId9" Type="http://schemas.openxmlformats.org/officeDocument/2006/relationships/image" Target="../media/image227.png"/><Relationship Id="rId14" Type="http://schemas.openxmlformats.org/officeDocument/2006/relationships/image" Target="../media/image231.png"/><Relationship Id="rId22" Type="http://schemas.openxmlformats.org/officeDocument/2006/relationships/image" Target="../media/image33.png"/><Relationship Id="rId27" Type="http://schemas.openxmlformats.org/officeDocument/2006/relationships/image" Target="../media/image242.png"/><Relationship Id="rId30" Type="http://schemas.openxmlformats.org/officeDocument/2006/relationships/image" Target="../media/image245.png"/><Relationship Id="rId35" Type="http://schemas.openxmlformats.org/officeDocument/2006/relationships/image" Target="../media/image250.png"/><Relationship Id="rId8" Type="http://schemas.openxmlformats.org/officeDocument/2006/relationships/image" Target="../media/image226.png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3" Type="http://schemas.openxmlformats.org/officeDocument/2006/relationships/image" Target="../media/image24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34.png"/><Relationship Id="rId15" Type="http://schemas.openxmlformats.org/officeDocument/2006/relationships/image" Target="../media/image265.png"/><Relationship Id="rId10" Type="http://schemas.openxmlformats.org/officeDocument/2006/relationships/image" Target="../media/image260.png"/><Relationship Id="rId4" Type="http://schemas.openxmlformats.org/officeDocument/2006/relationships/image" Target="../media/image33.png"/><Relationship Id="rId9" Type="http://schemas.openxmlformats.org/officeDocument/2006/relationships/image" Target="../media/image259.png"/><Relationship Id="rId14" Type="http://schemas.openxmlformats.org/officeDocument/2006/relationships/image" Target="../media/image2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7.png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12" Type="http://schemas.openxmlformats.org/officeDocument/2006/relationships/image" Target="../media/image276.png"/><Relationship Id="rId2" Type="http://schemas.openxmlformats.org/officeDocument/2006/relationships/image" Target="../media/image266.png"/><Relationship Id="rId16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11" Type="http://schemas.openxmlformats.org/officeDocument/2006/relationships/image" Target="../media/image275.png"/><Relationship Id="rId5" Type="http://schemas.openxmlformats.org/officeDocument/2006/relationships/image" Target="../media/image269.png"/><Relationship Id="rId15" Type="http://schemas.openxmlformats.org/officeDocument/2006/relationships/image" Target="../media/image279.png"/><Relationship Id="rId10" Type="http://schemas.openxmlformats.org/officeDocument/2006/relationships/image" Target="../media/image274.png"/><Relationship Id="rId4" Type="http://schemas.openxmlformats.org/officeDocument/2006/relationships/image" Target="../media/image268.png"/><Relationship Id="rId9" Type="http://schemas.openxmlformats.org/officeDocument/2006/relationships/image" Target="../media/image273.png"/><Relationship Id="rId14" Type="http://schemas.openxmlformats.org/officeDocument/2006/relationships/image" Target="../media/image27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4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" Type="http://schemas.openxmlformats.org/officeDocument/2006/relationships/image" Target="../media/image24.png"/><Relationship Id="rId21" Type="http://schemas.openxmlformats.org/officeDocument/2006/relationships/image" Target="../media/image61.png"/><Relationship Id="rId7" Type="http://schemas.openxmlformats.org/officeDocument/2006/relationships/image" Target="../media/image49.png"/><Relationship Id="rId12" Type="http://schemas.openxmlformats.org/officeDocument/2006/relationships/image" Target="../media/image33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2" Type="http://schemas.openxmlformats.org/officeDocument/2006/relationships/image" Target="../media/image23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4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image" Target="../media/image52.png"/><Relationship Id="rId19" Type="http://schemas.openxmlformats.org/officeDocument/2006/relationships/image" Target="../media/image59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" Type="http://schemas.openxmlformats.org/officeDocument/2006/relationships/image" Target="../media/image24.png"/><Relationship Id="rId21" Type="http://schemas.openxmlformats.org/officeDocument/2006/relationships/image" Target="../media/image83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2" Type="http://schemas.openxmlformats.org/officeDocument/2006/relationships/image" Target="../media/image23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24" Type="http://schemas.openxmlformats.org/officeDocument/2006/relationships/image" Target="../media/image86.png"/><Relationship Id="rId5" Type="http://schemas.openxmlformats.org/officeDocument/2006/relationships/image" Target="../media/image69.png"/><Relationship Id="rId15" Type="http://schemas.openxmlformats.org/officeDocument/2006/relationships/image" Target="../media/image34.png"/><Relationship Id="rId23" Type="http://schemas.openxmlformats.org/officeDocument/2006/relationships/image" Target="../media/image85.png"/><Relationship Id="rId10" Type="http://schemas.openxmlformats.org/officeDocument/2006/relationships/image" Target="../media/image74.png"/><Relationship Id="rId19" Type="http://schemas.openxmlformats.org/officeDocument/2006/relationships/image" Target="../media/image81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33.png"/><Relationship Id="rId22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33.png"/><Relationship Id="rId18" Type="http://schemas.openxmlformats.org/officeDocument/2006/relationships/image" Target="../media/image96.png"/><Relationship Id="rId26" Type="http://schemas.openxmlformats.org/officeDocument/2006/relationships/image" Target="../media/image72.png"/><Relationship Id="rId3" Type="http://schemas.openxmlformats.org/officeDocument/2006/relationships/image" Target="../media/image24.png"/><Relationship Id="rId21" Type="http://schemas.openxmlformats.org/officeDocument/2006/relationships/image" Target="../media/image99.png"/><Relationship Id="rId7" Type="http://schemas.openxmlformats.org/officeDocument/2006/relationships/image" Target="../media/image92.png"/><Relationship Id="rId12" Type="http://schemas.openxmlformats.org/officeDocument/2006/relationships/image" Target="../media/image77.png"/><Relationship Id="rId17" Type="http://schemas.openxmlformats.org/officeDocument/2006/relationships/image" Target="../media/image95.png"/><Relationship Id="rId25" Type="http://schemas.openxmlformats.org/officeDocument/2006/relationships/image" Target="../media/image101.png"/><Relationship Id="rId2" Type="http://schemas.openxmlformats.org/officeDocument/2006/relationships/image" Target="../media/image23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76.png"/><Relationship Id="rId24" Type="http://schemas.openxmlformats.org/officeDocument/2006/relationships/image" Target="../media/image100.png"/><Relationship Id="rId5" Type="http://schemas.openxmlformats.org/officeDocument/2006/relationships/image" Target="../media/image90.png"/><Relationship Id="rId15" Type="http://schemas.openxmlformats.org/officeDocument/2006/relationships/image" Target="../media/image93.png"/><Relationship Id="rId23" Type="http://schemas.openxmlformats.org/officeDocument/2006/relationships/image" Target="../media/image86.png"/><Relationship Id="rId10" Type="http://schemas.openxmlformats.org/officeDocument/2006/relationships/image" Target="../media/image75.png"/><Relationship Id="rId19" Type="http://schemas.openxmlformats.org/officeDocument/2006/relationships/image" Target="../media/image97.png"/><Relationship Id="rId4" Type="http://schemas.openxmlformats.org/officeDocument/2006/relationships/image" Target="../media/image89.png"/><Relationship Id="rId9" Type="http://schemas.openxmlformats.org/officeDocument/2006/relationships/image" Target="../media/image74.png"/><Relationship Id="rId14" Type="http://schemas.openxmlformats.org/officeDocument/2006/relationships/image" Target="../media/image34.png"/><Relationship Id="rId22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33.png"/><Relationship Id="rId18" Type="http://schemas.openxmlformats.org/officeDocument/2006/relationships/image" Target="../media/image108.png"/><Relationship Id="rId26" Type="http://schemas.openxmlformats.org/officeDocument/2006/relationships/image" Target="../media/image113.png"/><Relationship Id="rId3" Type="http://schemas.openxmlformats.org/officeDocument/2006/relationships/image" Target="../media/image24.png"/><Relationship Id="rId21" Type="http://schemas.openxmlformats.org/officeDocument/2006/relationships/image" Target="../media/image111.png"/><Relationship Id="rId7" Type="http://schemas.openxmlformats.org/officeDocument/2006/relationships/image" Target="../media/image104.png"/><Relationship Id="rId12" Type="http://schemas.openxmlformats.org/officeDocument/2006/relationships/image" Target="../media/image77.png"/><Relationship Id="rId17" Type="http://schemas.openxmlformats.org/officeDocument/2006/relationships/image" Target="../media/image107.png"/><Relationship Id="rId25" Type="http://schemas.openxmlformats.org/officeDocument/2006/relationships/image" Target="../media/image112.png"/><Relationship Id="rId2" Type="http://schemas.openxmlformats.org/officeDocument/2006/relationships/image" Target="../media/image23.png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76.png"/><Relationship Id="rId24" Type="http://schemas.openxmlformats.org/officeDocument/2006/relationships/image" Target="../media/image72.png"/><Relationship Id="rId5" Type="http://schemas.openxmlformats.org/officeDocument/2006/relationships/image" Target="../media/image103.png"/><Relationship Id="rId15" Type="http://schemas.openxmlformats.org/officeDocument/2006/relationships/image" Target="../media/image105.png"/><Relationship Id="rId23" Type="http://schemas.openxmlformats.org/officeDocument/2006/relationships/image" Target="../media/image86.png"/><Relationship Id="rId10" Type="http://schemas.openxmlformats.org/officeDocument/2006/relationships/image" Target="../media/image75.png"/><Relationship Id="rId19" Type="http://schemas.openxmlformats.org/officeDocument/2006/relationships/image" Target="../media/image109.png"/><Relationship Id="rId4" Type="http://schemas.openxmlformats.org/officeDocument/2006/relationships/image" Target="../media/image102.png"/><Relationship Id="rId9" Type="http://schemas.openxmlformats.org/officeDocument/2006/relationships/image" Target="../media/image74.png"/><Relationship Id="rId14" Type="http://schemas.openxmlformats.org/officeDocument/2006/relationships/image" Target="../media/image34.png"/><Relationship Id="rId22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24.png"/><Relationship Id="rId21" Type="http://schemas.openxmlformats.org/officeDocument/2006/relationships/image" Target="../media/image129.png"/><Relationship Id="rId7" Type="http://schemas.openxmlformats.org/officeDocument/2006/relationships/image" Target="../media/image117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33.png"/><Relationship Id="rId33" Type="http://schemas.openxmlformats.org/officeDocument/2006/relationships/image" Target="../media/image141.png"/><Relationship Id="rId2" Type="http://schemas.openxmlformats.org/officeDocument/2006/relationships/image" Target="../media/image23.png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29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19.png"/><Relationship Id="rId24" Type="http://schemas.openxmlformats.org/officeDocument/2006/relationships/image" Target="../media/image132.png"/><Relationship Id="rId32" Type="http://schemas.openxmlformats.org/officeDocument/2006/relationships/image" Target="../media/image140.png"/><Relationship Id="rId5" Type="http://schemas.openxmlformats.org/officeDocument/2006/relationships/image" Target="../media/image115.png"/><Relationship Id="rId15" Type="http://schemas.openxmlformats.org/officeDocument/2006/relationships/image" Target="../media/image123.png"/><Relationship Id="rId23" Type="http://schemas.openxmlformats.org/officeDocument/2006/relationships/image" Target="../media/image131.png"/><Relationship Id="rId28" Type="http://schemas.openxmlformats.org/officeDocument/2006/relationships/image" Target="../media/image136.png"/><Relationship Id="rId10" Type="http://schemas.openxmlformats.org/officeDocument/2006/relationships/image" Target="../media/image34.png"/><Relationship Id="rId19" Type="http://schemas.openxmlformats.org/officeDocument/2006/relationships/image" Target="../media/image127.png"/><Relationship Id="rId31" Type="http://schemas.openxmlformats.org/officeDocument/2006/relationships/image" Target="../media/image139.png"/><Relationship Id="rId4" Type="http://schemas.openxmlformats.org/officeDocument/2006/relationships/image" Target="../media/image114.png"/><Relationship Id="rId9" Type="http://schemas.openxmlformats.org/officeDocument/2006/relationships/image" Target="../media/image33.png"/><Relationship Id="rId14" Type="http://schemas.openxmlformats.org/officeDocument/2006/relationships/image" Target="../media/image122.png"/><Relationship Id="rId22" Type="http://schemas.openxmlformats.org/officeDocument/2006/relationships/image" Target="../media/image130.png"/><Relationship Id="rId27" Type="http://schemas.openxmlformats.org/officeDocument/2006/relationships/image" Target="../media/image135.png"/><Relationship Id="rId30" Type="http://schemas.openxmlformats.org/officeDocument/2006/relationships/image" Target="../media/image138.png"/><Relationship Id="rId8" Type="http://schemas.openxmlformats.org/officeDocument/2006/relationships/image" Target="../media/image1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2453" y="912939"/>
            <a:ext cx="16120807" cy="8459837"/>
            <a:chOff x="1082453" y="912939"/>
            <a:chExt cx="16120807" cy="8459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453" y="912939"/>
              <a:ext cx="16120807" cy="8459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7895" y="3883165"/>
            <a:ext cx="2653029" cy="3827163"/>
            <a:chOff x="327895" y="3883165"/>
            <a:chExt cx="2653029" cy="38271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27895" y="3883165"/>
              <a:ext cx="2653029" cy="38271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40841" y="-892251"/>
            <a:ext cx="2879176" cy="4162136"/>
            <a:chOff x="3240841" y="-892251"/>
            <a:chExt cx="2879176" cy="41621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2180000">
              <a:off x="3240841" y="-892251"/>
              <a:ext cx="2879176" cy="41621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66773" y="3243894"/>
            <a:ext cx="926736" cy="896154"/>
            <a:chOff x="14066773" y="3243894"/>
            <a:chExt cx="926736" cy="8961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">
              <a:off x="14066773" y="3243894"/>
              <a:ext cx="926736" cy="8961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66223" y="7907267"/>
            <a:ext cx="970616" cy="309355"/>
            <a:chOff x="3566223" y="7907267"/>
            <a:chExt cx="970616" cy="3093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60000">
              <a:off x="3566223" y="7907267"/>
              <a:ext cx="970616" cy="3093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83872" y="1803005"/>
            <a:ext cx="308218" cy="308218"/>
            <a:chOff x="10783872" y="1803005"/>
            <a:chExt cx="308218" cy="30821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160000">
              <a:off x="10783872" y="1803005"/>
              <a:ext cx="308218" cy="3082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25732" y="1712427"/>
            <a:ext cx="845536" cy="919894"/>
            <a:chOff x="1925732" y="1712427"/>
            <a:chExt cx="845536" cy="9198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25732" y="1712427"/>
              <a:ext cx="845536" cy="9198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650811" y="8472338"/>
            <a:ext cx="10984092" cy="1825639"/>
            <a:chOff x="3650811" y="8472338"/>
            <a:chExt cx="10984092" cy="182563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50811" y="8472338"/>
              <a:ext cx="10984092" cy="182563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168197" y="9081631"/>
            <a:ext cx="303527" cy="303527"/>
            <a:chOff x="4168197" y="9081631"/>
            <a:chExt cx="303527" cy="30352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8197" y="9081631"/>
              <a:ext cx="303527" cy="3035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813990" y="9081631"/>
            <a:ext cx="303527" cy="303527"/>
            <a:chOff x="13813990" y="9081631"/>
            <a:chExt cx="303527" cy="30352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13990" y="9081631"/>
              <a:ext cx="303527" cy="30352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35952" y="8405673"/>
            <a:ext cx="8154612" cy="132532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181109" y="3989649"/>
            <a:ext cx="11982691" cy="3209404"/>
            <a:chOff x="3151512" y="3878638"/>
            <a:chExt cx="11982691" cy="320940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32170" y="2959296"/>
              <a:ext cx="14984892" cy="6256616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1786677" y="5468728"/>
              <a:ext cx="814547" cy="428982"/>
              <a:chOff x="11786677" y="5468728"/>
              <a:chExt cx="814547" cy="428982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786677" y="5468728"/>
                <a:ext cx="814547" cy="428982"/>
              </a:xfrm>
              <a:prstGeom prst="rect">
                <a:avLst/>
              </a:prstGeom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A60E84-CF86-C793-E693-001A4CDA2468}"/>
              </a:ext>
            </a:extLst>
          </p:cNvPr>
          <p:cNvGrpSpPr/>
          <p:nvPr/>
        </p:nvGrpSpPr>
        <p:grpSpPr>
          <a:xfrm>
            <a:off x="4069923" y="2122464"/>
            <a:ext cx="11779677" cy="4427458"/>
            <a:chOff x="3886200" y="2171700"/>
            <a:chExt cx="11779677" cy="442745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849764" y="3954498"/>
              <a:ext cx="533333" cy="515733"/>
              <a:chOff x="12849764" y="3954498"/>
              <a:chExt cx="533333" cy="51573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849764" y="3954498"/>
                <a:ext cx="533333" cy="51573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746808" y="4042317"/>
              <a:ext cx="524917" cy="437977"/>
              <a:chOff x="4746808" y="4042317"/>
              <a:chExt cx="524917" cy="43797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440000">
                <a:off x="4746808" y="4042317"/>
                <a:ext cx="524917" cy="437977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86200" y="2171700"/>
              <a:ext cx="11779677" cy="442745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031235" y="3365496"/>
            <a:ext cx="3467329" cy="3643469"/>
            <a:chOff x="15031235" y="3365496"/>
            <a:chExt cx="3467329" cy="364346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160000">
              <a:off x="15031235" y="3365496"/>
              <a:ext cx="3467329" cy="364346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768672" y="-595396"/>
            <a:ext cx="3151748" cy="3568427"/>
            <a:chOff x="13768672" y="-595396"/>
            <a:chExt cx="3151748" cy="356842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1100000">
              <a:off x="13768672" y="-595396"/>
              <a:ext cx="3151748" cy="356842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186595" y="6634051"/>
            <a:ext cx="3246431" cy="3828953"/>
            <a:chOff x="2186595" y="6634051"/>
            <a:chExt cx="3246431" cy="3828953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2186595" y="7051655"/>
              <a:ext cx="3246431" cy="3411349"/>
              <a:chOff x="2186595" y="7051655"/>
              <a:chExt cx="3246431" cy="341134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186595" y="7051655"/>
                <a:ext cx="3246431" cy="341134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3199767" y="6634051"/>
              <a:ext cx="1248371" cy="800665"/>
              <a:chOff x="3199767" y="6634051"/>
              <a:chExt cx="1248371" cy="800665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199767" y="6634051"/>
                <a:ext cx="1248371" cy="800665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2765144" y="6634051"/>
            <a:ext cx="3177436" cy="3832615"/>
            <a:chOff x="12765144" y="6634051"/>
            <a:chExt cx="3177436" cy="3832615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2765144" y="6869155"/>
              <a:ext cx="3177436" cy="3597512"/>
              <a:chOff x="12765144" y="6869155"/>
              <a:chExt cx="3177436" cy="3597512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765144" y="6869155"/>
                <a:ext cx="3177436" cy="359751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3533415" y="7894620"/>
              <a:ext cx="1501359" cy="468986"/>
              <a:chOff x="13533415" y="7894620"/>
              <a:chExt cx="1501359" cy="468986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180000">
                <a:off x="13533415" y="7894620"/>
                <a:ext cx="1501359" cy="468986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3345308" y="6703888"/>
              <a:ext cx="1648806" cy="1059006"/>
              <a:chOff x="13345308" y="6703888"/>
              <a:chExt cx="1648806" cy="1059006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300000">
                <a:off x="13345308" y="6703888"/>
                <a:ext cx="1648806" cy="10590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8108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8" dur="1300" tmFilter="0, 0; .2, .5; .8, .5; 1, 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650" autoRev="1" fill="hold"/>
                                        <p:tgtEl>
                                          <p:spTgt spid="10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9DC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02987" y="8162074"/>
            <a:ext cx="2537847" cy="2714512"/>
            <a:chOff x="15002987" y="8162074"/>
            <a:chExt cx="2537847" cy="27145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00000">
              <a:off x="15002987" y="8162074"/>
              <a:ext cx="2537847" cy="27145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6723" y="-780727"/>
            <a:ext cx="2537847" cy="2714512"/>
            <a:chOff x="387683" y="-713110"/>
            <a:chExt cx="2537847" cy="27145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00000">
              <a:off x="387683" y="-713110"/>
              <a:ext cx="2537847" cy="27145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7850" y="1487265"/>
            <a:ext cx="16120807" cy="8032065"/>
            <a:chOff x="1107850" y="1487265"/>
            <a:chExt cx="16120807" cy="80320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7850" y="1487265"/>
              <a:ext cx="16120807" cy="803206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431172" y="7304879"/>
            <a:ext cx="2106602" cy="2385107"/>
            <a:chOff x="431172" y="7304879"/>
            <a:chExt cx="2106602" cy="2385107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300000">
              <a:off x="431172" y="7304879"/>
              <a:ext cx="2106602" cy="238510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5945970" y="7889104"/>
            <a:ext cx="1488195" cy="1818304"/>
            <a:chOff x="15945970" y="7889104"/>
            <a:chExt cx="1488195" cy="1818304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45970" y="7889104"/>
              <a:ext cx="1488195" cy="181830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5196141" y="8975408"/>
            <a:ext cx="483770" cy="483770"/>
            <a:chOff x="15196141" y="8975408"/>
            <a:chExt cx="483770" cy="483770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20000">
              <a:off x="15196141" y="8975408"/>
              <a:ext cx="483770" cy="48377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6238091" y="1700634"/>
            <a:ext cx="611172" cy="615016"/>
            <a:chOff x="16238091" y="1700634"/>
            <a:chExt cx="611172" cy="615016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">
              <a:off x="16238091" y="1700634"/>
              <a:ext cx="611172" cy="61501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851236" y="6153876"/>
            <a:ext cx="652303" cy="262064"/>
            <a:chOff x="851236" y="6153876"/>
            <a:chExt cx="652303" cy="262064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3060000">
              <a:off x="851236" y="6153876"/>
              <a:ext cx="652303" cy="262064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2490215" y="8917434"/>
            <a:ext cx="410519" cy="649515"/>
            <a:chOff x="2490215" y="8917434"/>
            <a:chExt cx="410519" cy="649515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90215" y="8917434"/>
              <a:ext cx="410519" cy="649515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748364" y="1841266"/>
            <a:ext cx="645415" cy="631700"/>
            <a:chOff x="1748364" y="1841266"/>
            <a:chExt cx="645415" cy="631700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260000">
              <a:off x="1748364" y="1841266"/>
              <a:ext cx="645415" cy="631700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5324802" y="912939"/>
            <a:ext cx="7636110" cy="1148654"/>
            <a:chOff x="5324802" y="912939"/>
            <a:chExt cx="7636110" cy="1148654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5324802" y="912939"/>
              <a:ext cx="7636110" cy="1148654"/>
              <a:chOff x="5324802" y="912939"/>
              <a:chExt cx="7636110" cy="1148654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324802" y="912939"/>
                <a:ext cx="7636110" cy="1148654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5684488" y="1381760"/>
              <a:ext cx="211011" cy="211011"/>
              <a:chOff x="5684488" y="1381760"/>
              <a:chExt cx="211011" cy="211011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684488" y="1381760"/>
                <a:ext cx="211011" cy="211011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2390216" y="1381760"/>
              <a:ext cx="211011" cy="211011"/>
              <a:chOff x="12390216" y="1381760"/>
              <a:chExt cx="211011" cy="211011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390216" y="1381760"/>
                <a:ext cx="211011" cy="211011"/>
              </a:xfrm>
              <a:prstGeom prst="rect">
                <a:avLst/>
              </a:prstGeom>
            </p:spPr>
          </p:pic>
        </p:grpSp>
      </p:grpSp>
      <p:pic>
        <p:nvPicPr>
          <p:cNvPr id="111" name="Object 11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44097" y="1074471"/>
            <a:ext cx="3980241" cy="86545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7559D9E-86F7-AC44-08EF-CC498BE2D6FA}"/>
              </a:ext>
            </a:extLst>
          </p:cNvPr>
          <p:cNvGrpSpPr/>
          <p:nvPr/>
        </p:nvGrpSpPr>
        <p:grpSpPr>
          <a:xfrm>
            <a:off x="1595647" y="2195716"/>
            <a:ext cx="3885559" cy="4545421"/>
            <a:chOff x="1595647" y="2195716"/>
            <a:chExt cx="3885559" cy="454542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595647" y="2195716"/>
              <a:ext cx="3885559" cy="4545421"/>
              <a:chOff x="1595647" y="2195716"/>
              <a:chExt cx="3885559" cy="4545421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95647" y="2195716"/>
                <a:ext cx="3885559" cy="4545421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89601" y="3891010"/>
              <a:ext cx="2365806" cy="442272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5CE0DE-94F5-1300-36FF-6EABEDFA601F}"/>
                </a:ext>
              </a:extLst>
            </p:cNvPr>
            <p:cNvGrpSpPr/>
            <p:nvPr/>
          </p:nvGrpSpPr>
          <p:grpSpPr>
            <a:xfrm>
              <a:off x="2362688" y="3052139"/>
              <a:ext cx="2351476" cy="652306"/>
              <a:chOff x="2362688" y="3052139"/>
              <a:chExt cx="2351476" cy="652306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2362688" y="3052139"/>
                <a:ext cx="2351476" cy="607420"/>
                <a:chOff x="2362688" y="3052139"/>
                <a:chExt cx="2351476" cy="607420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2362688" y="3052139"/>
                  <a:ext cx="2351476" cy="607420"/>
                </a:xfrm>
                <a:prstGeom prst="rect">
                  <a:avLst/>
                </a:prstGeom>
              </p:spPr>
            </p:pic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38342FF3-1322-B624-B0C2-62F0F537AE49}"/>
                  </a:ext>
                </a:extLst>
              </p:cNvPr>
              <p:cNvGrpSpPr/>
              <p:nvPr/>
            </p:nvGrpSpPr>
            <p:grpSpPr>
              <a:xfrm>
                <a:off x="2498257" y="3098279"/>
                <a:ext cx="2071195" cy="606166"/>
                <a:chOff x="2498257" y="3098279"/>
                <a:chExt cx="2071195" cy="606166"/>
              </a:xfrm>
            </p:grpSpPr>
            <p:grpSp>
              <p:nvGrpSpPr>
                <p:cNvPr id="1021" name="그룹 1021"/>
                <p:cNvGrpSpPr/>
                <p:nvPr/>
              </p:nvGrpSpPr>
              <p:grpSpPr>
                <a:xfrm>
                  <a:off x="2498257" y="3308231"/>
                  <a:ext cx="110875" cy="110875"/>
                  <a:chOff x="2498257" y="3308231"/>
                  <a:chExt cx="110875" cy="110875"/>
                </a:xfrm>
              </p:grpSpPr>
              <p:pic>
                <p:nvPicPr>
                  <p:cNvPr id="69" name="Object 68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2498257" y="3308231"/>
                    <a:ext cx="110875" cy="11087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2" name="그룹 1022"/>
                <p:cNvGrpSpPr/>
                <p:nvPr/>
              </p:nvGrpSpPr>
              <p:grpSpPr>
                <a:xfrm>
                  <a:off x="4458577" y="3298707"/>
                  <a:ext cx="110875" cy="110875"/>
                  <a:chOff x="4458577" y="3298707"/>
                  <a:chExt cx="110875" cy="110875"/>
                </a:xfrm>
              </p:grpSpPr>
              <p:pic>
                <p:nvPicPr>
                  <p:cNvPr id="72" name="Object 71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4458577" y="3298707"/>
                    <a:ext cx="110875" cy="11087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5" name="Object 7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2723420" y="3098279"/>
                  <a:ext cx="1556138" cy="6061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196394" y="2445785"/>
              <a:ext cx="849458" cy="270091"/>
              <a:chOff x="3196394" y="2445785"/>
              <a:chExt cx="849458" cy="270091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420000">
                <a:off x="3196394" y="2445785"/>
                <a:ext cx="849458" cy="270091"/>
              </a:xfrm>
              <a:prstGeom prst="rect">
                <a:avLst/>
              </a:prstGeom>
            </p:spPr>
          </p:pic>
        </p:grpSp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89601" y="4344630"/>
              <a:ext cx="2800796" cy="442272"/>
            </a:xfrm>
            <a:prstGeom prst="rect">
              <a:avLst/>
            </a:prstGeom>
          </p:spPr>
        </p:pic>
        <p:pic>
          <p:nvPicPr>
            <p:cNvPr id="135" name="Object 13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89601" y="4801763"/>
              <a:ext cx="2246787" cy="442272"/>
            </a:xfrm>
            <a:prstGeom prst="rect">
              <a:avLst/>
            </a:prstGeom>
          </p:spPr>
        </p:pic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89601" y="5236458"/>
              <a:ext cx="2776996" cy="451796"/>
            </a:xfrm>
            <a:prstGeom prst="rect">
              <a:avLst/>
            </a:prstGeom>
          </p:spPr>
        </p:pic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89601" y="5703306"/>
              <a:ext cx="2994577" cy="44227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C004EA-0733-16D2-00E5-25BB2C60E43B}"/>
              </a:ext>
            </a:extLst>
          </p:cNvPr>
          <p:cNvGrpSpPr/>
          <p:nvPr/>
        </p:nvGrpSpPr>
        <p:grpSpPr>
          <a:xfrm>
            <a:off x="9068221" y="2195716"/>
            <a:ext cx="3885559" cy="4545421"/>
            <a:chOff x="9068221" y="2195716"/>
            <a:chExt cx="3885559" cy="454542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068221" y="2195716"/>
              <a:ext cx="3885559" cy="4545421"/>
              <a:chOff x="9068221" y="2195716"/>
              <a:chExt cx="3885559" cy="454542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68221" y="2195716"/>
                <a:ext cx="3885559" cy="4545421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424423" y="4395961"/>
              <a:ext cx="3189539" cy="451796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F42C50B-BA89-7790-13CE-BAC035B78540}"/>
                </a:ext>
              </a:extLst>
            </p:cNvPr>
            <p:cNvGrpSpPr/>
            <p:nvPr/>
          </p:nvGrpSpPr>
          <p:grpSpPr>
            <a:xfrm>
              <a:off x="9835263" y="2270915"/>
              <a:ext cx="2351476" cy="1416344"/>
              <a:chOff x="9835263" y="2270915"/>
              <a:chExt cx="2351476" cy="1416344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0595759" y="2270915"/>
                <a:ext cx="309968" cy="593442"/>
                <a:chOff x="10595759" y="2270915"/>
                <a:chExt cx="309968" cy="593442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1980000">
                  <a:off x="10595759" y="2270915"/>
                  <a:ext cx="309968" cy="593442"/>
                </a:xfrm>
                <a:prstGeom prst="rect">
                  <a:avLst/>
                </a:prstGeom>
              </p:spPr>
            </p:pic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AC7761D-2B2B-E3EC-101F-E0918614F25A}"/>
                  </a:ext>
                </a:extLst>
              </p:cNvPr>
              <p:cNvGrpSpPr/>
              <p:nvPr/>
            </p:nvGrpSpPr>
            <p:grpSpPr>
              <a:xfrm>
                <a:off x="9835263" y="3052139"/>
                <a:ext cx="2351476" cy="635120"/>
                <a:chOff x="9835263" y="3052139"/>
                <a:chExt cx="2351476" cy="635120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9835263" y="3052139"/>
                  <a:ext cx="2351476" cy="607420"/>
                  <a:chOff x="9835263" y="3052139"/>
                  <a:chExt cx="2351476" cy="607420"/>
                </a:xfrm>
              </p:grpSpPr>
              <p:pic>
                <p:nvPicPr>
                  <p:cNvPr id="32" name="Object 31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>
                    <a:off x="9835263" y="3052139"/>
                    <a:ext cx="2351476" cy="607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1" name="그룹 1011"/>
                <p:cNvGrpSpPr/>
                <p:nvPr/>
              </p:nvGrpSpPr>
              <p:grpSpPr>
                <a:xfrm>
                  <a:off x="9962789" y="3300412"/>
                  <a:ext cx="110875" cy="110875"/>
                  <a:chOff x="9962789" y="3300412"/>
                  <a:chExt cx="110875" cy="110875"/>
                </a:xfrm>
              </p:grpSpPr>
              <p:pic>
                <p:nvPicPr>
                  <p:cNvPr id="35" name="Object 34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9962789" y="3300412"/>
                    <a:ext cx="110875" cy="11087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2" name="그룹 1012"/>
                <p:cNvGrpSpPr/>
                <p:nvPr/>
              </p:nvGrpSpPr>
              <p:grpSpPr>
                <a:xfrm>
                  <a:off x="11948338" y="3300412"/>
                  <a:ext cx="110875" cy="110875"/>
                  <a:chOff x="11948338" y="3300412"/>
                  <a:chExt cx="110875" cy="11087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11948338" y="3300412"/>
                    <a:ext cx="110875" cy="11087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166798" y="3081093"/>
                  <a:ext cx="1601785" cy="60616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562172" y="4906629"/>
              <a:ext cx="2712130" cy="451796"/>
            </a:xfrm>
            <a:prstGeom prst="rect">
              <a:avLst/>
            </a:prstGeom>
          </p:spPr>
        </p:pic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562191" y="3906544"/>
              <a:ext cx="2614330" cy="442272"/>
            </a:xfrm>
            <a:prstGeom prst="rect">
              <a:avLst/>
            </a:prstGeom>
          </p:spPr>
        </p:pic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562172" y="5465203"/>
              <a:ext cx="2223720" cy="423225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A3EA836-15EA-BF79-AC80-D117FED43243}"/>
              </a:ext>
            </a:extLst>
          </p:cNvPr>
          <p:cNvGrpSpPr/>
          <p:nvPr/>
        </p:nvGrpSpPr>
        <p:grpSpPr>
          <a:xfrm>
            <a:off x="12804508" y="2195716"/>
            <a:ext cx="3885559" cy="4545421"/>
            <a:chOff x="12804508" y="2195716"/>
            <a:chExt cx="3885559" cy="454542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804508" y="2195716"/>
              <a:ext cx="3885559" cy="4545421"/>
              <a:chOff x="12804508" y="2195716"/>
              <a:chExt cx="3885559" cy="454542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804508" y="2195716"/>
                <a:ext cx="3885559" cy="454542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223892" y="2445281"/>
              <a:ext cx="905569" cy="331965"/>
              <a:chOff x="14223892" y="2445281"/>
              <a:chExt cx="905569" cy="33196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1740000">
                <a:off x="14223892" y="2445281"/>
                <a:ext cx="905569" cy="331965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298477" y="3906544"/>
              <a:ext cx="2328139" cy="442272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BA6CDC8-F64D-CED5-20BC-6D441606CF5F}"/>
                </a:ext>
              </a:extLst>
            </p:cNvPr>
            <p:cNvGrpSpPr/>
            <p:nvPr/>
          </p:nvGrpSpPr>
          <p:grpSpPr>
            <a:xfrm>
              <a:off x="13571550" y="3052139"/>
              <a:ext cx="2351476" cy="625849"/>
              <a:chOff x="13571550" y="3052139"/>
              <a:chExt cx="2351476" cy="62584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3571550" y="3052139"/>
                <a:ext cx="2351476" cy="607420"/>
                <a:chOff x="13571550" y="3052139"/>
                <a:chExt cx="2351476" cy="607420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3571550" y="3052139"/>
                  <a:ext cx="2351476" cy="607420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3699076" y="3300412"/>
                <a:ext cx="110875" cy="110875"/>
                <a:chOff x="13699076" y="3300412"/>
                <a:chExt cx="110875" cy="110875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3699076" y="3300412"/>
                  <a:ext cx="110875" cy="110875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5684625" y="3300412"/>
                <a:ext cx="110875" cy="110875"/>
                <a:chOff x="15684625" y="3300412"/>
                <a:chExt cx="110875" cy="110875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5684625" y="3300412"/>
                  <a:ext cx="110875" cy="110875"/>
                </a:xfrm>
                <a:prstGeom prst="rect">
                  <a:avLst/>
                </a:prstGeom>
              </p:spPr>
            </p:pic>
          </p:grpSp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3943031" y="3109917"/>
                <a:ext cx="1491547" cy="568071"/>
              </a:xfrm>
              <a:prstGeom prst="rect">
                <a:avLst/>
              </a:prstGeom>
            </p:spPr>
          </p:pic>
        </p:grpSp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105641" y="4344618"/>
              <a:ext cx="3246901" cy="451796"/>
            </a:xfrm>
            <a:prstGeom prst="rect">
              <a:avLst/>
            </a:prstGeom>
          </p:spPr>
        </p:pic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122572" y="4790701"/>
              <a:ext cx="3217387" cy="451796"/>
            </a:xfrm>
            <a:prstGeom prst="rect">
              <a:avLst/>
            </a:prstGeom>
          </p:spPr>
        </p:pic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140752" y="5646371"/>
              <a:ext cx="2485901" cy="451796"/>
            </a:xfrm>
            <a:prstGeom prst="rect">
              <a:avLst/>
            </a:prstGeom>
          </p:spPr>
        </p:pic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140752" y="5219263"/>
              <a:ext cx="2056672" cy="451796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F183958-9E18-E33D-5D99-56CB1C678C91}"/>
              </a:ext>
            </a:extLst>
          </p:cNvPr>
          <p:cNvGrpSpPr/>
          <p:nvPr/>
        </p:nvGrpSpPr>
        <p:grpSpPr>
          <a:xfrm>
            <a:off x="5341249" y="2197255"/>
            <a:ext cx="3885559" cy="4545421"/>
            <a:chOff x="5341249" y="2197255"/>
            <a:chExt cx="3885559" cy="454542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6DE4176-8D24-BDFD-6C89-1FBE64CC084E}"/>
                </a:ext>
              </a:extLst>
            </p:cNvPr>
            <p:cNvGrpSpPr/>
            <p:nvPr/>
          </p:nvGrpSpPr>
          <p:grpSpPr>
            <a:xfrm>
              <a:off x="5341249" y="2197255"/>
              <a:ext cx="3885559" cy="4545421"/>
              <a:chOff x="5331934" y="2195716"/>
              <a:chExt cx="3885559" cy="454542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5331934" y="2195716"/>
                <a:ext cx="3885559" cy="4545421"/>
                <a:chOff x="5331934" y="2195716"/>
                <a:chExt cx="3885559" cy="4545421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5331934" y="2195716"/>
                  <a:ext cx="3885559" cy="4545421"/>
                </a:xfrm>
                <a:prstGeom prst="rect">
                  <a:avLst/>
                </a:prstGeom>
              </p:spPr>
            </p:pic>
          </p:grpSp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5825887" y="3906544"/>
                <a:ext cx="2641168" cy="442272"/>
              </a:xfrm>
              <a:prstGeom prst="rect">
                <a:avLst/>
              </a:prstGeom>
            </p:spPr>
          </p:pic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11FB1EBF-583C-E5D7-96B0-05F8F0643536}"/>
                  </a:ext>
                </a:extLst>
              </p:cNvPr>
              <p:cNvGrpSpPr/>
              <p:nvPr/>
            </p:nvGrpSpPr>
            <p:grpSpPr>
              <a:xfrm>
                <a:off x="6098976" y="3052139"/>
                <a:ext cx="2351476" cy="646758"/>
                <a:chOff x="6098976" y="3052139"/>
                <a:chExt cx="2351476" cy="646758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6098976" y="3052139"/>
                  <a:ext cx="2351476" cy="607420"/>
                  <a:chOff x="6098976" y="3052139"/>
                  <a:chExt cx="2351476" cy="607420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>
                    <a:off x="6098976" y="3052139"/>
                    <a:ext cx="2351476" cy="6074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6243696" y="3310092"/>
                  <a:ext cx="110875" cy="110875"/>
                  <a:chOff x="6243696" y="3310092"/>
                  <a:chExt cx="110875" cy="110875"/>
                </a:xfrm>
              </p:grpSpPr>
              <p:pic>
                <p:nvPicPr>
                  <p:cNvPr id="52" name="Object 51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6243696" y="3310092"/>
                    <a:ext cx="110875" cy="11087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8212050" y="3300412"/>
                  <a:ext cx="110875" cy="110875"/>
                  <a:chOff x="8212050" y="3300412"/>
                  <a:chExt cx="110875" cy="110875"/>
                </a:xfrm>
              </p:grpSpPr>
              <p:pic>
                <p:nvPicPr>
                  <p:cNvPr id="55" name="Object 54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8212050" y="3300412"/>
                    <a:ext cx="110875" cy="11087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>
                  <a:off x="6443937" y="3092731"/>
                  <a:ext cx="1593462" cy="606166"/>
                </a:xfrm>
                <a:prstGeom prst="rect">
                  <a:avLst/>
                </a:prstGeom>
              </p:spPr>
            </p:pic>
          </p:grpSp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6034868" y="4799906"/>
                <a:ext cx="2391425" cy="451796"/>
              </a:xfrm>
              <a:prstGeom prst="rect">
                <a:avLst/>
              </a:prstGeom>
            </p:spPr>
          </p:pic>
          <p:pic>
            <p:nvPicPr>
              <p:cNvPr id="139" name="Object 138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5825884" y="5241830"/>
                <a:ext cx="2000758" cy="451796"/>
              </a:xfrm>
              <a:prstGeom prst="rect">
                <a:avLst/>
              </a:prstGeom>
            </p:spPr>
          </p:pic>
          <p:pic>
            <p:nvPicPr>
              <p:cNvPr id="140" name="Object 139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5825884" y="5663346"/>
                <a:ext cx="1995987" cy="451796"/>
              </a:xfrm>
              <a:prstGeom prst="rect">
                <a:avLst/>
              </a:prstGeom>
            </p:spPr>
          </p:pic>
          <p:pic>
            <p:nvPicPr>
              <p:cNvPr id="142" name="Object 141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6017677" y="4355791"/>
                <a:ext cx="1541025" cy="442272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6834719" y="2476383"/>
              <a:ext cx="653482" cy="269760"/>
              <a:chOff x="6834719" y="2476383"/>
              <a:chExt cx="653482" cy="269760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 rot="2220000">
                <a:off x="6834719" y="2476383"/>
                <a:ext cx="653482" cy="269760"/>
              </a:xfrm>
              <a:prstGeom prst="rect">
                <a:avLst/>
              </a:prstGeom>
            </p:spPr>
          </p:pic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275EE74-62C9-B04A-21DB-8504D8364D12}"/>
              </a:ext>
            </a:extLst>
          </p:cNvPr>
          <p:cNvGrpSpPr/>
          <p:nvPr/>
        </p:nvGrpSpPr>
        <p:grpSpPr>
          <a:xfrm>
            <a:off x="3368982" y="6516123"/>
            <a:ext cx="5904279" cy="2778089"/>
            <a:chOff x="3368982" y="6516123"/>
            <a:chExt cx="5904279" cy="2778089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3368982" y="6516123"/>
              <a:ext cx="5904279" cy="2778089"/>
              <a:chOff x="3368982" y="6516123"/>
              <a:chExt cx="5904279" cy="2778089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3368982" y="6516123"/>
                <a:ext cx="5904279" cy="2778089"/>
              </a:xfrm>
              <a:prstGeom prst="rect">
                <a:avLst/>
              </a:prstGeom>
            </p:spPr>
          </p:pic>
        </p:grpSp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338988" y="7804344"/>
              <a:ext cx="3389501" cy="451796"/>
            </a:xfrm>
            <a:prstGeom prst="rect">
              <a:avLst/>
            </a:prstGeom>
          </p:spPr>
        </p:pic>
        <p:grpSp>
          <p:nvGrpSpPr>
            <p:cNvPr id="1037" name="그룹 1037"/>
            <p:cNvGrpSpPr/>
            <p:nvPr/>
          </p:nvGrpSpPr>
          <p:grpSpPr>
            <a:xfrm>
              <a:off x="5932212" y="6701330"/>
              <a:ext cx="849458" cy="270091"/>
              <a:chOff x="5932212" y="6701330"/>
              <a:chExt cx="849458" cy="270091"/>
            </a:xfrm>
          </p:grpSpPr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 rot="720000">
                <a:off x="5932212" y="6701330"/>
                <a:ext cx="849458" cy="270091"/>
              </a:xfrm>
              <a:prstGeom prst="rect">
                <a:avLst/>
              </a:prstGeom>
            </p:spPr>
          </p:pic>
        </p:grpSp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338991" y="8202201"/>
              <a:ext cx="3338168" cy="451796"/>
            </a:xfrm>
            <a:prstGeom prst="rect">
              <a:avLst/>
            </a:prstGeom>
          </p:spPr>
        </p:pic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326379" y="8590436"/>
              <a:ext cx="2335259" cy="418964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FF5823A-6805-C6EB-71E1-6C3801F5CC8B}"/>
                </a:ext>
              </a:extLst>
            </p:cNvPr>
            <p:cNvGrpSpPr/>
            <p:nvPr/>
          </p:nvGrpSpPr>
          <p:grpSpPr>
            <a:xfrm>
              <a:off x="5145384" y="7075183"/>
              <a:ext cx="2351476" cy="642784"/>
              <a:chOff x="5145384" y="7075183"/>
              <a:chExt cx="2351476" cy="642784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5145384" y="7075183"/>
                <a:ext cx="2351476" cy="607420"/>
                <a:chOff x="5145384" y="7075183"/>
                <a:chExt cx="2351476" cy="607420"/>
              </a:xfrm>
            </p:grpSpPr>
            <p:pic>
              <p:nvPicPr>
                <p:cNvPr id="116" name="Object 11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5145384" y="7075183"/>
                  <a:ext cx="2351476" cy="607420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5506116" y="7121325"/>
                <a:ext cx="1547871" cy="596642"/>
              </a:xfrm>
              <a:prstGeom prst="rect">
                <a:avLst/>
              </a:prstGeom>
            </p:spPr>
          </p:pic>
          <p:pic>
            <p:nvPicPr>
              <p:cNvPr id="19" name="Object 51">
                <a:extLst>
                  <a:ext uri="{FF2B5EF4-FFF2-40B4-BE49-F238E27FC236}">
                    <a16:creationId xmlns:a16="http://schemas.microsoft.com/office/drawing/2014/main" id="{DB987B1E-CBE1-32B1-D11A-70ED7202C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304137" y="7337488"/>
                <a:ext cx="110875" cy="110875"/>
              </a:xfrm>
              <a:prstGeom prst="rect">
                <a:avLst/>
              </a:prstGeom>
            </p:spPr>
          </p:pic>
          <p:pic>
            <p:nvPicPr>
              <p:cNvPr id="20" name="Object 51">
                <a:extLst>
                  <a:ext uri="{FF2B5EF4-FFF2-40B4-BE49-F238E27FC236}">
                    <a16:creationId xmlns:a16="http://schemas.microsoft.com/office/drawing/2014/main" id="{93437CF7-CA51-0315-9104-0CE15FB655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267671" y="7329389"/>
                <a:ext cx="110875" cy="110875"/>
              </a:xfrm>
              <a:prstGeom prst="rect">
                <a:avLst/>
              </a:prstGeom>
            </p:spPr>
          </p:pic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4C0F6CE-4BF3-8713-7FD5-123D5901A79C}"/>
              </a:ext>
            </a:extLst>
          </p:cNvPr>
          <p:cNvGrpSpPr/>
          <p:nvPr/>
        </p:nvGrpSpPr>
        <p:grpSpPr>
          <a:xfrm>
            <a:off x="9030018" y="6498628"/>
            <a:ext cx="5904279" cy="2778089"/>
            <a:chOff x="9030018" y="6498628"/>
            <a:chExt cx="5904279" cy="2778089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9030018" y="6498628"/>
              <a:ext cx="5904279" cy="2778089"/>
              <a:chOff x="9030018" y="6498628"/>
              <a:chExt cx="5904279" cy="2778089"/>
            </a:xfrm>
          </p:grpSpPr>
          <p:pic>
            <p:nvPicPr>
              <p:cNvPr id="124" name="Object 123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9030018" y="6498628"/>
                <a:ext cx="5904279" cy="2778089"/>
              </a:xfrm>
              <a:prstGeom prst="rect">
                <a:avLst/>
              </a:prstGeom>
            </p:spPr>
          </p:pic>
        </p:grpSp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842300" y="8032911"/>
              <a:ext cx="3913910" cy="451796"/>
            </a:xfrm>
            <a:prstGeom prst="rect">
              <a:avLst/>
            </a:prstGeom>
          </p:spPr>
        </p:pic>
        <p:grpSp>
          <p:nvGrpSpPr>
            <p:cNvPr id="1040" name="그룹 1040"/>
            <p:cNvGrpSpPr/>
            <p:nvPr/>
          </p:nvGrpSpPr>
          <p:grpSpPr>
            <a:xfrm>
              <a:off x="11593248" y="6683835"/>
              <a:ext cx="849458" cy="270091"/>
              <a:chOff x="11593248" y="6683835"/>
              <a:chExt cx="849458" cy="270091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 rot="-900000">
                <a:off x="11593248" y="6683835"/>
                <a:ext cx="849458" cy="270091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8F88812-E5F2-D99D-8739-08C7CADBB90D}"/>
                </a:ext>
              </a:extLst>
            </p:cNvPr>
            <p:cNvGrpSpPr/>
            <p:nvPr/>
          </p:nvGrpSpPr>
          <p:grpSpPr>
            <a:xfrm>
              <a:off x="10806419" y="7057688"/>
              <a:ext cx="2351476" cy="652308"/>
              <a:chOff x="10806419" y="7057688"/>
              <a:chExt cx="2351476" cy="652308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0806419" y="7057688"/>
                <a:ext cx="2351476" cy="607420"/>
                <a:chOff x="10806419" y="7057688"/>
                <a:chExt cx="2351476" cy="607420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0806419" y="7057688"/>
                  <a:ext cx="2351476" cy="607420"/>
                </a:xfrm>
                <a:prstGeom prst="rect">
                  <a:avLst/>
                </a:prstGeom>
              </p:spPr>
            </p:pic>
          </p:grpSp>
          <p:pic>
            <p:nvPicPr>
              <p:cNvPr id="130" name="Object 129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11167144" y="7103830"/>
                <a:ext cx="1506528" cy="606166"/>
              </a:xfrm>
              <a:prstGeom prst="rect">
                <a:avLst/>
              </a:prstGeom>
            </p:spPr>
          </p:pic>
          <p:pic>
            <p:nvPicPr>
              <p:cNvPr id="22" name="Object 51">
                <a:extLst>
                  <a:ext uri="{FF2B5EF4-FFF2-40B4-BE49-F238E27FC236}">
                    <a16:creationId xmlns:a16="http://schemas.microsoft.com/office/drawing/2014/main" id="{EA7E48B5-EECF-2590-9414-76B1E7AC7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938125" y="7314520"/>
                <a:ext cx="110875" cy="110875"/>
              </a:xfrm>
              <a:prstGeom prst="rect">
                <a:avLst/>
              </a:prstGeom>
            </p:spPr>
          </p:pic>
          <p:pic>
            <p:nvPicPr>
              <p:cNvPr id="23" name="Object 51">
                <a:extLst>
                  <a:ext uri="{FF2B5EF4-FFF2-40B4-BE49-F238E27FC236}">
                    <a16:creationId xmlns:a16="http://schemas.microsoft.com/office/drawing/2014/main" id="{5D17F364-2969-3F4E-5168-26853B49E5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942794" y="7314520"/>
                <a:ext cx="110875" cy="11087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9DC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02987" y="8162074"/>
            <a:ext cx="2537847" cy="2714512"/>
            <a:chOff x="15002987" y="8162074"/>
            <a:chExt cx="2537847" cy="27145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00000">
              <a:off x="15002987" y="8162074"/>
              <a:ext cx="2537847" cy="27145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7989" y="-753001"/>
            <a:ext cx="2537847" cy="2714512"/>
            <a:chOff x="387683" y="-713110"/>
            <a:chExt cx="2537847" cy="27145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00000">
              <a:off x="387683" y="-713110"/>
              <a:ext cx="2537847" cy="27145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7850" y="1487265"/>
            <a:ext cx="16120807" cy="8032065"/>
            <a:chOff x="1107850" y="1487265"/>
            <a:chExt cx="16120807" cy="80320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7850" y="1487265"/>
              <a:ext cx="16120807" cy="80320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549119" y="3439603"/>
            <a:ext cx="413894" cy="402836"/>
            <a:chOff x="5549119" y="3439603"/>
            <a:chExt cx="413894" cy="40283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80000">
              <a:off x="5549119" y="3439603"/>
              <a:ext cx="413894" cy="4028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150282" y="2167908"/>
            <a:ext cx="371276" cy="371276"/>
            <a:chOff x="2150282" y="2167908"/>
            <a:chExt cx="371276" cy="37127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0282" y="2167908"/>
              <a:ext cx="371276" cy="37127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580000">
            <a:off x="3669695" y="2987338"/>
            <a:ext cx="713308" cy="71266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928409" y="3221876"/>
            <a:ext cx="624264" cy="425784"/>
            <a:chOff x="13928409" y="3221876"/>
            <a:chExt cx="624264" cy="42578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">
              <a:off x="13928409" y="3221876"/>
              <a:ext cx="624264" cy="42578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015764" y="2059371"/>
            <a:ext cx="371276" cy="371276"/>
            <a:chOff x="7015764" y="2059371"/>
            <a:chExt cx="371276" cy="37127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15764" y="2059371"/>
              <a:ext cx="371276" cy="37127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898675" y="2059371"/>
            <a:ext cx="371276" cy="371276"/>
            <a:chOff x="10898675" y="2059371"/>
            <a:chExt cx="371276" cy="37127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98675" y="2059371"/>
              <a:ext cx="371276" cy="37127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868624" y="2582319"/>
            <a:ext cx="371276" cy="371276"/>
            <a:chOff x="15868624" y="2582319"/>
            <a:chExt cx="371276" cy="37127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60000">
              <a:off x="15868624" y="2582319"/>
              <a:ext cx="371276" cy="37127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687946" y="2338015"/>
            <a:ext cx="545932" cy="477198"/>
            <a:chOff x="12687946" y="2338015"/>
            <a:chExt cx="545932" cy="47719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9300000">
              <a:off x="12687946" y="2338015"/>
              <a:ext cx="545932" cy="47719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661241" y="4725906"/>
            <a:ext cx="492995" cy="430926"/>
            <a:chOff x="9661241" y="4725906"/>
            <a:chExt cx="492995" cy="43092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">
              <a:off x="9661241" y="4725906"/>
              <a:ext cx="492995" cy="43092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324802" y="912939"/>
            <a:ext cx="7636110" cy="1148654"/>
            <a:chOff x="5324802" y="912939"/>
            <a:chExt cx="7636110" cy="114865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5324802" y="912939"/>
              <a:ext cx="7636110" cy="1148654"/>
              <a:chOff x="5324802" y="912939"/>
              <a:chExt cx="7636110" cy="1148654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324802" y="912939"/>
                <a:ext cx="7636110" cy="114865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5684488" y="1381760"/>
              <a:ext cx="211011" cy="211011"/>
              <a:chOff x="5684488" y="1381760"/>
              <a:chExt cx="211011" cy="211011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84488" y="1381760"/>
                <a:ext cx="211011" cy="211011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2390216" y="1381760"/>
              <a:ext cx="211011" cy="211011"/>
              <a:chOff x="12390216" y="1381760"/>
              <a:chExt cx="211011" cy="211011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390216" y="1381760"/>
                <a:ext cx="211011" cy="211011"/>
              </a:xfrm>
              <a:prstGeom prst="rect">
                <a:avLst/>
              </a:prstGeom>
            </p:spPr>
          </p:pic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7A99009-7BDA-40AC-A7A6-A0D4139D261D}"/>
              </a:ext>
            </a:extLst>
          </p:cNvPr>
          <p:cNvGrpSpPr/>
          <p:nvPr/>
        </p:nvGrpSpPr>
        <p:grpSpPr>
          <a:xfrm>
            <a:off x="8962144" y="4315547"/>
            <a:ext cx="2681182" cy="3686345"/>
            <a:chOff x="8962144" y="4315547"/>
            <a:chExt cx="2681182" cy="368634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244190" y="4315547"/>
              <a:ext cx="2399136" cy="2521013"/>
              <a:chOff x="9244190" y="4315547"/>
              <a:chExt cx="2399136" cy="252101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244190" y="4315547"/>
                <a:ext cx="2399136" cy="252101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533186" y="6137166"/>
              <a:ext cx="1805125" cy="1745556"/>
              <a:chOff x="9533186" y="6137166"/>
              <a:chExt cx="1805125" cy="174555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2520000">
                <a:off x="9533186" y="6137166"/>
                <a:ext cx="1805125" cy="1745556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62144" y="7518744"/>
              <a:ext cx="2027719" cy="483148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72190" y="6717514"/>
              <a:ext cx="1700297" cy="658811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79B28C1-FCC4-8DD4-494C-0BAD19AEB881}"/>
              </a:ext>
            </a:extLst>
          </p:cNvPr>
          <p:cNvGrpSpPr/>
          <p:nvPr/>
        </p:nvGrpSpPr>
        <p:grpSpPr>
          <a:xfrm>
            <a:off x="6551213" y="4342033"/>
            <a:ext cx="2235725" cy="3693182"/>
            <a:chOff x="6551213" y="4342033"/>
            <a:chExt cx="2235725" cy="36931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551213" y="4342033"/>
              <a:ext cx="2235725" cy="2531301"/>
              <a:chOff x="6551213" y="4342033"/>
              <a:chExt cx="2235725" cy="253130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551213" y="4342033"/>
                <a:ext cx="2235725" cy="253130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795085" y="6151434"/>
              <a:ext cx="1805125" cy="1745556"/>
              <a:chOff x="6795085" y="6151434"/>
              <a:chExt cx="1805125" cy="174555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2520000">
                <a:off x="6795085" y="6151434"/>
                <a:ext cx="1805125" cy="1745556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43636" y="7533020"/>
              <a:ext cx="1676119" cy="502195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34000" y="6731780"/>
              <a:ext cx="1682107" cy="639764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9E99A8E-E561-BEE4-0F18-AD896400B210}"/>
              </a:ext>
            </a:extLst>
          </p:cNvPr>
          <p:cNvGrpSpPr/>
          <p:nvPr/>
        </p:nvGrpSpPr>
        <p:grpSpPr>
          <a:xfrm>
            <a:off x="3961609" y="4214160"/>
            <a:ext cx="2039216" cy="3806779"/>
            <a:chOff x="3961609" y="4214160"/>
            <a:chExt cx="2039216" cy="380677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011552" y="4214160"/>
              <a:ext cx="1989273" cy="2875693"/>
              <a:chOff x="4011552" y="4214160"/>
              <a:chExt cx="1989273" cy="287569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240000">
                <a:off x="4011552" y="4214160"/>
                <a:ext cx="1989273" cy="287569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171034" y="6190094"/>
              <a:ext cx="1805125" cy="1601008"/>
              <a:chOff x="4171034" y="6190094"/>
              <a:chExt cx="1805125" cy="160100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2520000">
                <a:off x="4171034" y="6190094"/>
                <a:ext cx="1805125" cy="1601008"/>
              </a:xfrm>
              <a:prstGeom prst="rect">
                <a:avLst/>
              </a:prstGeom>
            </p:spPr>
          </p:pic>
        </p:grpSp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25287" y="7509220"/>
              <a:ext cx="1437138" cy="511719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961609" y="6713780"/>
              <a:ext cx="1682764" cy="63976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393B78-2A82-0C32-0C5C-3DEFAE99DA36}"/>
              </a:ext>
            </a:extLst>
          </p:cNvPr>
          <p:cNvGrpSpPr/>
          <p:nvPr/>
        </p:nvGrpSpPr>
        <p:grpSpPr>
          <a:xfrm>
            <a:off x="1096020" y="4294414"/>
            <a:ext cx="2437115" cy="3769373"/>
            <a:chOff x="1096020" y="4294414"/>
            <a:chExt cx="2437115" cy="376937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07801" y="4294414"/>
              <a:ext cx="1925334" cy="2777417"/>
              <a:chOff x="1607801" y="4294414"/>
              <a:chExt cx="1925334" cy="27774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7801" y="4294414"/>
                <a:ext cx="1925334" cy="27774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18995" y="6103815"/>
              <a:ext cx="1805125" cy="1745556"/>
              <a:chOff x="1618995" y="6103815"/>
              <a:chExt cx="1805125" cy="174555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2520000">
                <a:off x="1618995" y="6103815"/>
                <a:ext cx="1805125" cy="1745556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6020" y="7552068"/>
              <a:ext cx="2092348" cy="511719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57924" y="6684162"/>
              <a:ext cx="1666229" cy="639763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469497" y="1074471"/>
            <a:ext cx="4064336" cy="855926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CA5B08-1279-8A7B-710B-50F41A112F61}"/>
              </a:ext>
            </a:extLst>
          </p:cNvPr>
          <p:cNvGrpSpPr/>
          <p:nvPr/>
        </p:nvGrpSpPr>
        <p:grpSpPr>
          <a:xfrm>
            <a:off x="12026338" y="4252259"/>
            <a:ext cx="2235725" cy="3799804"/>
            <a:chOff x="12026338" y="4252259"/>
            <a:chExt cx="2235725" cy="379980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9F1E4FC-6D5E-F252-BCF3-F91020CA5BE0}"/>
                </a:ext>
              </a:extLst>
            </p:cNvPr>
            <p:cNvGrpSpPr/>
            <p:nvPr/>
          </p:nvGrpSpPr>
          <p:grpSpPr>
            <a:xfrm>
              <a:off x="12026338" y="4252259"/>
              <a:ext cx="2235725" cy="3627397"/>
              <a:chOff x="12026338" y="4252259"/>
              <a:chExt cx="2235725" cy="3627397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F975B19D-3A48-5EB8-0CD7-39EC3FA47A20}"/>
                  </a:ext>
                </a:extLst>
              </p:cNvPr>
              <p:cNvGrpSpPr/>
              <p:nvPr/>
            </p:nvGrpSpPr>
            <p:grpSpPr>
              <a:xfrm>
                <a:off x="12026338" y="4252259"/>
                <a:ext cx="2235725" cy="2647587"/>
                <a:chOff x="12100578" y="2022109"/>
                <a:chExt cx="2235725" cy="2647587"/>
              </a:xfrm>
            </p:grpSpPr>
            <p:grpSp>
              <p:nvGrpSpPr>
                <p:cNvPr id="16" name="그룹 1024">
                  <a:extLst>
                    <a:ext uri="{FF2B5EF4-FFF2-40B4-BE49-F238E27FC236}">
                      <a16:creationId xmlns:a16="http://schemas.microsoft.com/office/drawing/2014/main" id="{76FDA96B-0AAB-7BE3-FD64-D3FA9DBC0090}"/>
                    </a:ext>
                  </a:extLst>
                </p:cNvPr>
                <p:cNvGrpSpPr/>
                <p:nvPr/>
              </p:nvGrpSpPr>
              <p:grpSpPr>
                <a:xfrm>
                  <a:off x="12100578" y="2138395"/>
                  <a:ext cx="2235725" cy="2531301"/>
                  <a:chOff x="12004816" y="4294414"/>
                  <a:chExt cx="2235725" cy="2531301"/>
                </a:xfrm>
              </p:grpSpPr>
              <p:pic>
                <p:nvPicPr>
                  <p:cNvPr id="23" name="Object 80">
                    <a:extLst>
                      <a:ext uri="{FF2B5EF4-FFF2-40B4-BE49-F238E27FC236}">
                        <a16:creationId xmlns:a16="http://schemas.microsoft.com/office/drawing/2014/main" id="{ACA546A7-9D0B-500B-1893-5D610FF593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12004816" y="4294414"/>
                    <a:ext cx="2235725" cy="253130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" name="그룹 1030">
                  <a:extLst>
                    <a:ext uri="{FF2B5EF4-FFF2-40B4-BE49-F238E27FC236}">
                      <a16:creationId xmlns:a16="http://schemas.microsoft.com/office/drawing/2014/main" id="{86992E09-B755-078A-89F7-9567025AE45D}"/>
                    </a:ext>
                  </a:extLst>
                </p:cNvPr>
                <p:cNvGrpSpPr/>
                <p:nvPr/>
              </p:nvGrpSpPr>
              <p:grpSpPr>
                <a:xfrm>
                  <a:off x="12508796" y="2022109"/>
                  <a:ext cx="1160142" cy="745143"/>
                  <a:chOff x="12413034" y="4178128"/>
                  <a:chExt cx="1160142" cy="745143"/>
                </a:xfrm>
              </p:grpSpPr>
              <p:pic>
                <p:nvPicPr>
                  <p:cNvPr id="22" name="Object 103">
                    <a:extLst>
                      <a:ext uri="{FF2B5EF4-FFF2-40B4-BE49-F238E27FC236}">
                        <a16:creationId xmlns:a16="http://schemas.microsoft.com/office/drawing/2014/main" id="{F38A25E6-D045-22EA-3E9A-725CB31A09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0" cstate="print"/>
                  <a:stretch>
                    <a:fillRect/>
                  </a:stretch>
                </p:blipFill>
                <p:spPr>
                  <a:xfrm rot="300000">
                    <a:off x="12413034" y="4178128"/>
                    <a:ext cx="1160142" cy="74514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" name="그룹 1028">
                  <a:extLst>
                    <a:ext uri="{FF2B5EF4-FFF2-40B4-BE49-F238E27FC236}">
                      <a16:creationId xmlns:a16="http://schemas.microsoft.com/office/drawing/2014/main" id="{368678C3-0857-B5E9-C876-A5D8033E7CC8}"/>
                    </a:ext>
                  </a:extLst>
                </p:cNvPr>
                <p:cNvGrpSpPr/>
                <p:nvPr/>
              </p:nvGrpSpPr>
              <p:grpSpPr>
                <a:xfrm>
                  <a:off x="12642808" y="2857500"/>
                  <a:ext cx="1056395" cy="329990"/>
                  <a:chOff x="12545391" y="5015957"/>
                  <a:chExt cx="1056395" cy="329990"/>
                </a:xfrm>
              </p:grpSpPr>
              <p:pic>
                <p:nvPicPr>
                  <p:cNvPr id="20" name="Object 97">
                    <a:extLst>
                      <a:ext uri="{FF2B5EF4-FFF2-40B4-BE49-F238E27FC236}">
                        <a16:creationId xmlns:a16="http://schemas.microsoft.com/office/drawing/2014/main" id="{5D08FD42-BBDB-D7AB-CDC9-253F22F18C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1" cstate="print"/>
                  <a:stretch>
                    <a:fillRect/>
                  </a:stretch>
                </p:blipFill>
                <p:spPr>
                  <a:xfrm rot="-180000">
                    <a:off x="12545391" y="5015957"/>
                    <a:ext cx="1056395" cy="32999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5" name="그룹 1025"/>
              <p:cNvGrpSpPr/>
              <p:nvPr/>
            </p:nvGrpSpPr>
            <p:grpSpPr>
              <a:xfrm>
                <a:off x="12219448" y="6134100"/>
                <a:ext cx="1805125" cy="1745556"/>
                <a:chOff x="12219448" y="6153771"/>
                <a:chExt cx="1805125" cy="1745556"/>
              </a:xfrm>
            </p:grpSpPr>
            <p:pic>
              <p:nvPicPr>
                <p:cNvPr id="84" name="Object 83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2520000">
                  <a:off x="12219448" y="6153771"/>
                  <a:ext cx="1805125" cy="1745556"/>
                </a:xfrm>
                <a:prstGeom prst="rect">
                  <a:avLst/>
                </a:prstGeom>
              </p:spPr>
            </p:pic>
          </p:grpSp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2079047" y="6743700"/>
                <a:ext cx="1719745" cy="658811"/>
              </a:xfrm>
              <a:prstGeom prst="rect">
                <a:avLst/>
              </a:prstGeom>
            </p:spPr>
          </p:pic>
        </p:grpSp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195715" y="7540344"/>
              <a:ext cx="1496557" cy="511719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28BF1BB-DB59-3E86-547D-05DED703CEFE}"/>
              </a:ext>
            </a:extLst>
          </p:cNvPr>
          <p:cNvGrpSpPr/>
          <p:nvPr/>
        </p:nvGrpSpPr>
        <p:grpSpPr>
          <a:xfrm>
            <a:off x="14315715" y="4098453"/>
            <a:ext cx="2636956" cy="3900400"/>
            <a:chOff x="14315715" y="4098453"/>
            <a:chExt cx="2636956" cy="390040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42F2C31-F75F-1668-3D00-D55EA3B62777}"/>
                </a:ext>
              </a:extLst>
            </p:cNvPr>
            <p:cNvGrpSpPr/>
            <p:nvPr/>
          </p:nvGrpSpPr>
          <p:grpSpPr>
            <a:xfrm>
              <a:off x="14553535" y="4098453"/>
              <a:ext cx="2399136" cy="3810072"/>
              <a:chOff x="14553535" y="4098453"/>
              <a:chExt cx="2399136" cy="3810072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675C085-FC19-E864-69BC-DB2AB425289C}"/>
                  </a:ext>
                </a:extLst>
              </p:cNvPr>
              <p:cNvGrpSpPr/>
              <p:nvPr/>
            </p:nvGrpSpPr>
            <p:grpSpPr>
              <a:xfrm>
                <a:off x="14553535" y="4098453"/>
                <a:ext cx="2399136" cy="2829626"/>
                <a:chOff x="14615304" y="3998565"/>
                <a:chExt cx="2399136" cy="2829626"/>
              </a:xfrm>
            </p:grpSpPr>
            <p:grpSp>
              <p:nvGrpSpPr>
                <p:cNvPr id="28" name="그룹 1025">
                  <a:extLst>
                    <a:ext uri="{FF2B5EF4-FFF2-40B4-BE49-F238E27FC236}">
                      <a16:creationId xmlns:a16="http://schemas.microsoft.com/office/drawing/2014/main" id="{D223491C-8161-9E26-CFA6-24D54F0DC6AF}"/>
                    </a:ext>
                  </a:extLst>
                </p:cNvPr>
                <p:cNvGrpSpPr/>
                <p:nvPr/>
              </p:nvGrpSpPr>
              <p:grpSpPr>
                <a:xfrm>
                  <a:off x="14615304" y="4307178"/>
                  <a:ext cx="2399136" cy="2521013"/>
                  <a:chOff x="14615304" y="4307178"/>
                  <a:chExt cx="2399136" cy="2521013"/>
                </a:xfrm>
              </p:grpSpPr>
              <p:pic>
                <p:nvPicPr>
                  <p:cNvPr id="32" name="Object 83">
                    <a:extLst>
                      <a:ext uri="{FF2B5EF4-FFF2-40B4-BE49-F238E27FC236}">
                        <a16:creationId xmlns:a16="http://schemas.microsoft.com/office/drawing/2014/main" id="{1BE5E151-7E17-4267-45AF-0485C6557D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4" cstate="print"/>
                  <a:stretch>
                    <a:fillRect/>
                  </a:stretch>
                </p:blipFill>
                <p:spPr>
                  <a:xfrm>
                    <a:off x="14615304" y="4307178"/>
                    <a:ext cx="2399136" cy="252101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9" name="그룹 1029">
                  <a:extLst>
                    <a:ext uri="{FF2B5EF4-FFF2-40B4-BE49-F238E27FC236}">
                      <a16:creationId xmlns:a16="http://schemas.microsoft.com/office/drawing/2014/main" id="{CD01A9BE-6B1D-B368-4571-F84E40EB23C8}"/>
                    </a:ext>
                  </a:extLst>
                </p:cNvPr>
                <p:cNvGrpSpPr/>
                <p:nvPr/>
              </p:nvGrpSpPr>
              <p:grpSpPr>
                <a:xfrm>
                  <a:off x="15343143" y="3998565"/>
                  <a:ext cx="922555" cy="591697"/>
                  <a:chOff x="15343143" y="3998565"/>
                  <a:chExt cx="922555" cy="591697"/>
                </a:xfrm>
              </p:grpSpPr>
              <p:pic>
                <p:nvPicPr>
                  <p:cNvPr id="31" name="Object 100">
                    <a:extLst>
                      <a:ext uri="{FF2B5EF4-FFF2-40B4-BE49-F238E27FC236}">
                        <a16:creationId xmlns:a16="http://schemas.microsoft.com/office/drawing/2014/main" id="{F9544B74-80DE-4D06-8DC2-18B852290B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5" cstate="print"/>
                  <a:stretch>
                    <a:fillRect/>
                  </a:stretch>
                </p:blipFill>
                <p:spPr>
                  <a:xfrm>
                    <a:off x="15343143" y="3998565"/>
                    <a:ext cx="922555" cy="59169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7" name="그룹 1027"/>
              <p:cNvGrpSpPr/>
              <p:nvPr/>
            </p:nvGrpSpPr>
            <p:grpSpPr>
              <a:xfrm>
                <a:off x="14848654" y="6162969"/>
                <a:ext cx="1805125" cy="1745556"/>
                <a:chOff x="14848654" y="6162969"/>
                <a:chExt cx="1805125" cy="1745556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2520000">
                  <a:off x="14848654" y="6162969"/>
                  <a:ext cx="1805125" cy="1745556"/>
                </a:xfrm>
                <a:prstGeom prst="rect">
                  <a:avLst/>
                </a:prstGeom>
              </p:spPr>
            </p:pic>
          </p:grpSp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4706600" y="6733380"/>
                <a:ext cx="1675592" cy="658811"/>
              </a:xfrm>
              <a:prstGeom prst="rect">
                <a:avLst/>
              </a:prstGeom>
            </p:spPr>
          </p:pic>
        </p:grpSp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315715" y="7487134"/>
              <a:ext cx="2096919" cy="511719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6000125" y="2509658"/>
            <a:ext cx="5970481" cy="5403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9DC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337C9E21-9F1C-32FF-C07A-D9ECC3C3BEE4}"/>
              </a:ext>
            </a:extLst>
          </p:cNvPr>
          <p:cNvGrpSpPr/>
          <p:nvPr/>
        </p:nvGrpSpPr>
        <p:grpSpPr>
          <a:xfrm>
            <a:off x="15110242" y="5139562"/>
            <a:ext cx="2986076" cy="3601797"/>
            <a:chOff x="14949880" y="4761006"/>
            <a:chExt cx="3177436" cy="3832615"/>
          </a:xfrm>
        </p:grpSpPr>
        <p:grpSp>
          <p:nvGrpSpPr>
            <p:cNvPr id="25" name="그룹 1003">
              <a:extLst>
                <a:ext uri="{FF2B5EF4-FFF2-40B4-BE49-F238E27FC236}">
                  <a16:creationId xmlns:a16="http://schemas.microsoft.com/office/drawing/2014/main" id="{3AA9F397-8F4C-881E-1227-5C774729CC3A}"/>
                </a:ext>
              </a:extLst>
            </p:cNvPr>
            <p:cNvGrpSpPr/>
            <p:nvPr/>
          </p:nvGrpSpPr>
          <p:grpSpPr>
            <a:xfrm>
              <a:off x="14949880" y="4996110"/>
              <a:ext cx="3177436" cy="3597512"/>
              <a:chOff x="14949880" y="4996110"/>
              <a:chExt cx="3177436" cy="3597512"/>
            </a:xfrm>
          </p:grpSpPr>
          <p:pic>
            <p:nvPicPr>
              <p:cNvPr id="32" name="Object 6">
                <a:extLst>
                  <a:ext uri="{FF2B5EF4-FFF2-40B4-BE49-F238E27FC236}">
                    <a16:creationId xmlns:a16="http://schemas.microsoft.com/office/drawing/2014/main" id="{6BD92717-F48C-4FBA-73A3-72D26C726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949880" y="4996110"/>
                <a:ext cx="3177436" cy="3597512"/>
              </a:xfrm>
              <a:prstGeom prst="rect">
                <a:avLst/>
              </a:prstGeom>
            </p:spPr>
          </p:pic>
        </p:grpSp>
        <p:grpSp>
          <p:nvGrpSpPr>
            <p:cNvPr id="26" name="그룹 1004">
              <a:extLst>
                <a:ext uri="{FF2B5EF4-FFF2-40B4-BE49-F238E27FC236}">
                  <a16:creationId xmlns:a16="http://schemas.microsoft.com/office/drawing/2014/main" id="{2F800999-BE09-1CC9-9730-E20004652A45}"/>
                </a:ext>
              </a:extLst>
            </p:cNvPr>
            <p:cNvGrpSpPr/>
            <p:nvPr/>
          </p:nvGrpSpPr>
          <p:grpSpPr>
            <a:xfrm>
              <a:off x="15718151" y="6021575"/>
              <a:ext cx="1501359" cy="468986"/>
              <a:chOff x="15718151" y="6021575"/>
              <a:chExt cx="1501359" cy="468986"/>
            </a:xfrm>
          </p:grpSpPr>
          <p:pic>
            <p:nvPicPr>
              <p:cNvPr id="31" name="Object 9">
                <a:extLst>
                  <a:ext uri="{FF2B5EF4-FFF2-40B4-BE49-F238E27FC236}">
                    <a16:creationId xmlns:a16="http://schemas.microsoft.com/office/drawing/2014/main" id="{1E2F2EA1-9252-1D24-3708-39A3CD02B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80000">
                <a:off x="15718151" y="6021575"/>
                <a:ext cx="1501359" cy="468986"/>
              </a:xfrm>
              <a:prstGeom prst="rect">
                <a:avLst/>
              </a:prstGeom>
            </p:spPr>
          </p:pic>
        </p:grpSp>
        <p:grpSp>
          <p:nvGrpSpPr>
            <p:cNvPr id="28" name="그룹 1005">
              <a:extLst>
                <a:ext uri="{FF2B5EF4-FFF2-40B4-BE49-F238E27FC236}">
                  <a16:creationId xmlns:a16="http://schemas.microsoft.com/office/drawing/2014/main" id="{DEB8443E-24A6-55CB-8E02-82F0EC3C8AB8}"/>
                </a:ext>
              </a:extLst>
            </p:cNvPr>
            <p:cNvGrpSpPr/>
            <p:nvPr/>
          </p:nvGrpSpPr>
          <p:grpSpPr>
            <a:xfrm>
              <a:off x="15530044" y="4830843"/>
              <a:ext cx="1648806" cy="1059006"/>
              <a:chOff x="15530044" y="4830843"/>
              <a:chExt cx="1648806" cy="1059006"/>
            </a:xfrm>
          </p:grpSpPr>
          <p:pic>
            <p:nvPicPr>
              <p:cNvPr id="29" name="Object 12">
                <a:extLst>
                  <a:ext uri="{FF2B5EF4-FFF2-40B4-BE49-F238E27FC236}">
                    <a16:creationId xmlns:a16="http://schemas.microsoft.com/office/drawing/2014/main" id="{34FCCB6D-07A2-AB3B-62D4-E702801DB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00000">
                <a:off x="15530044" y="4830843"/>
                <a:ext cx="1648806" cy="1059006"/>
              </a:xfrm>
              <a:prstGeom prst="rect">
                <a:avLst/>
              </a:prstGeom>
            </p:spPr>
          </p:pic>
        </p:grpSp>
      </p:grp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D2FC9F2D-A690-931C-CCE4-95369FED6441}"/>
              </a:ext>
            </a:extLst>
          </p:cNvPr>
          <p:cNvGrpSpPr/>
          <p:nvPr/>
        </p:nvGrpSpPr>
        <p:grpSpPr>
          <a:xfrm>
            <a:off x="312065" y="4729894"/>
            <a:ext cx="3246431" cy="3828953"/>
            <a:chOff x="423780" y="4843822"/>
            <a:chExt cx="3246431" cy="3828953"/>
          </a:xfrm>
        </p:grpSpPr>
        <p:grpSp>
          <p:nvGrpSpPr>
            <p:cNvPr id="17" name="그룹 1007">
              <a:extLst>
                <a:ext uri="{FF2B5EF4-FFF2-40B4-BE49-F238E27FC236}">
                  <a16:creationId xmlns:a16="http://schemas.microsoft.com/office/drawing/2014/main" id="{2765D752-EFD1-66E1-811A-8E76166BA6DB}"/>
                </a:ext>
              </a:extLst>
            </p:cNvPr>
            <p:cNvGrpSpPr/>
            <p:nvPr/>
          </p:nvGrpSpPr>
          <p:grpSpPr>
            <a:xfrm>
              <a:off x="423780" y="5261426"/>
              <a:ext cx="3246431" cy="3411349"/>
              <a:chOff x="423780" y="5261426"/>
              <a:chExt cx="3246431" cy="3411349"/>
            </a:xfrm>
          </p:grpSpPr>
          <p:pic>
            <p:nvPicPr>
              <p:cNvPr id="22" name="Object 17">
                <a:extLst>
                  <a:ext uri="{FF2B5EF4-FFF2-40B4-BE49-F238E27FC236}">
                    <a16:creationId xmlns:a16="http://schemas.microsoft.com/office/drawing/2014/main" id="{3909E8D7-F05E-CDD4-34F7-D6605C5BBD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23780" y="5261426"/>
                <a:ext cx="3246431" cy="3411349"/>
              </a:xfrm>
              <a:prstGeom prst="rect">
                <a:avLst/>
              </a:prstGeom>
            </p:spPr>
          </p:pic>
        </p:grpSp>
        <p:grpSp>
          <p:nvGrpSpPr>
            <p:cNvPr id="19" name="그룹 1008">
              <a:extLst>
                <a:ext uri="{FF2B5EF4-FFF2-40B4-BE49-F238E27FC236}">
                  <a16:creationId xmlns:a16="http://schemas.microsoft.com/office/drawing/2014/main" id="{5067AADD-5855-98B8-8A24-9B289329E193}"/>
                </a:ext>
              </a:extLst>
            </p:cNvPr>
            <p:cNvGrpSpPr/>
            <p:nvPr/>
          </p:nvGrpSpPr>
          <p:grpSpPr>
            <a:xfrm>
              <a:off x="1436953" y="4843822"/>
              <a:ext cx="1248371" cy="800665"/>
              <a:chOff x="1436953" y="4843822"/>
              <a:chExt cx="1248371" cy="800665"/>
            </a:xfrm>
          </p:grpSpPr>
          <p:pic>
            <p:nvPicPr>
              <p:cNvPr id="20" name="Object 20">
                <a:extLst>
                  <a:ext uri="{FF2B5EF4-FFF2-40B4-BE49-F238E27FC236}">
                    <a16:creationId xmlns:a16="http://schemas.microsoft.com/office/drawing/2014/main" id="{41E6FDB1-FC0C-6AE8-3AA2-413D331D89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36953" y="4843822"/>
                <a:ext cx="1248371" cy="800665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88938A-E10F-B32A-7E11-C6AFEACB20B2}"/>
              </a:ext>
            </a:extLst>
          </p:cNvPr>
          <p:cNvGrpSpPr/>
          <p:nvPr/>
        </p:nvGrpSpPr>
        <p:grpSpPr>
          <a:xfrm>
            <a:off x="4697470" y="1697363"/>
            <a:ext cx="8890774" cy="8253158"/>
            <a:chOff x="4697470" y="1697363"/>
            <a:chExt cx="8890774" cy="825315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697470" y="1697363"/>
              <a:ext cx="8890774" cy="8253158"/>
              <a:chOff x="4697470" y="1697363"/>
              <a:chExt cx="8890774" cy="825315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697470" y="1697363"/>
                <a:ext cx="8890774" cy="8253158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1D0960B-F934-D425-87AE-1800314222CA}"/>
                </a:ext>
              </a:extLst>
            </p:cNvPr>
            <p:cNvGrpSpPr/>
            <p:nvPr/>
          </p:nvGrpSpPr>
          <p:grpSpPr>
            <a:xfrm>
              <a:off x="6509323" y="4487585"/>
              <a:ext cx="5940030" cy="3567179"/>
              <a:chOff x="6509323" y="4487585"/>
              <a:chExt cx="5940030" cy="356717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509323" y="4487585"/>
                <a:ext cx="5864642" cy="3567179"/>
              </a:xfrm>
              <a:prstGeom prst="rect">
                <a:avLst/>
              </a:prstGeom>
            </p:spPr>
          </p:pic>
          <p:grpSp>
            <p:nvGrpSpPr>
              <p:cNvPr id="1022" name="그룹 1022"/>
              <p:cNvGrpSpPr/>
              <p:nvPr/>
            </p:nvGrpSpPr>
            <p:grpSpPr>
              <a:xfrm>
                <a:off x="10006501" y="4677432"/>
                <a:ext cx="265526" cy="256763"/>
                <a:chOff x="10006501" y="4677432"/>
                <a:chExt cx="265526" cy="256763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006501" y="4677432"/>
                  <a:ext cx="265526" cy="256763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7987998" y="4704843"/>
                <a:ext cx="261336" cy="218052"/>
                <a:chOff x="7987998" y="4704843"/>
                <a:chExt cx="261336" cy="218052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1440000">
                  <a:off x="7987998" y="4704843"/>
                  <a:ext cx="261336" cy="218052"/>
                </a:xfrm>
                <a:prstGeom prst="rect">
                  <a:avLst/>
                </a:prstGeom>
              </p:spPr>
            </p:pic>
          </p:grpSp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566150" y="4492104"/>
                <a:ext cx="5883203" cy="2593232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15002987" y="8162074"/>
            <a:ext cx="2537847" cy="2714512"/>
            <a:chOff x="15002987" y="8162074"/>
            <a:chExt cx="2537847" cy="27145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00000">
              <a:off x="15002987" y="8162074"/>
              <a:ext cx="2537847" cy="27145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5097" y="-851888"/>
            <a:ext cx="2537847" cy="2714512"/>
            <a:chOff x="-58362" y="-1814223"/>
            <a:chExt cx="2537847" cy="27145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0400000">
              <a:off x="-58362" y="-1814223"/>
              <a:ext cx="2537847" cy="27145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98228" y="6348314"/>
            <a:ext cx="2341576" cy="3377872"/>
            <a:chOff x="5498228" y="6348314"/>
            <a:chExt cx="2341576" cy="33778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98228" y="6348314"/>
              <a:ext cx="2341576" cy="33778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605871" y="6139637"/>
            <a:ext cx="2954624" cy="3104719"/>
            <a:chOff x="13071042" y="6531171"/>
            <a:chExt cx="2954624" cy="31047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71042" y="6531171"/>
              <a:ext cx="2954624" cy="31047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129295" y="5744959"/>
            <a:ext cx="2521723" cy="3645402"/>
            <a:chOff x="2572512" y="5552383"/>
            <a:chExt cx="2521723" cy="364540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40000">
              <a:off x="2572512" y="5552383"/>
              <a:ext cx="2521723" cy="364540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07811" y="6389282"/>
            <a:ext cx="2840246" cy="3215743"/>
            <a:chOff x="10007811" y="6389282"/>
            <a:chExt cx="2840246" cy="32157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40000">
              <a:off x="10007811" y="6389282"/>
              <a:ext cx="2840246" cy="32157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140966" y="5142857"/>
            <a:ext cx="407388" cy="417006"/>
            <a:chOff x="14140966" y="5142857"/>
            <a:chExt cx="407388" cy="41700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140966" y="5142857"/>
              <a:ext cx="407388" cy="41700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38490" y="4635160"/>
            <a:ext cx="549726" cy="598070"/>
            <a:chOff x="1446953" y="5720823"/>
            <a:chExt cx="549726" cy="59807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46953" y="5720823"/>
              <a:ext cx="549726" cy="59807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058562" y="8881496"/>
            <a:ext cx="532480" cy="754394"/>
            <a:chOff x="5058562" y="8881496"/>
            <a:chExt cx="532480" cy="75439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58562" y="8881496"/>
              <a:ext cx="532480" cy="75439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623887" y="9071129"/>
            <a:ext cx="1261043" cy="656658"/>
            <a:chOff x="16101450" y="6262365"/>
            <a:chExt cx="1261043" cy="65665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260000">
              <a:off x="16101450" y="6262365"/>
              <a:ext cx="1261043" cy="65665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2974" y="8540936"/>
            <a:ext cx="801611" cy="177244"/>
            <a:chOff x="1024983" y="7664549"/>
            <a:chExt cx="801611" cy="17724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440000">
              <a:off x="1024983" y="7664549"/>
              <a:ext cx="801611" cy="17724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324802" y="912939"/>
            <a:ext cx="7636110" cy="1148654"/>
            <a:chOff x="5324802" y="912939"/>
            <a:chExt cx="7636110" cy="114865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5324802" y="912939"/>
              <a:ext cx="7636110" cy="1148654"/>
              <a:chOff x="5324802" y="912939"/>
              <a:chExt cx="7636110" cy="1148654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5324802" y="912939"/>
                <a:ext cx="7636110" cy="114865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5684488" y="1381760"/>
              <a:ext cx="211011" cy="211011"/>
              <a:chOff x="5684488" y="1381760"/>
              <a:chExt cx="211011" cy="211011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5684488" y="1381760"/>
                <a:ext cx="211011" cy="211011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2390216" y="1381760"/>
              <a:ext cx="211011" cy="211011"/>
              <a:chOff x="12390216" y="1381760"/>
              <a:chExt cx="211011" cy="211011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2390216" y="1381760"/>
                <a:ext cx="211011" cy="211011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0098389" y="5348633"/>
            <a:ext cx="298988" cy="157462"/>
            <a:chOff x="10098389" y="5348633"/>
            <a:chExt cx="298988" cy="15746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098389" y="5348633"/>
              <a:ext cx="298988" cy="157462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444097" y="1074471"/>
            <a:ext cx="4062955" cy="86545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7E38544-C5D9-BA2E-4979-D82B7ADCD1BF}"/>
              </a:ext>
            </a:extLst>
          </p:cNvPr>
          <p:cNvGrpSpPr/>
          <p:nvPr/>
        </p:nvGrpSpPr>
        <p:grpSpPr>
          <a:xfrm>
            <a:off x="1039759" y="2247619"/>
            <a:ext cx="2386885" cy="2603979"/>
            <a:chOff x="1039759" y="2247619"/>
            <a:chExt cx="2386885" cy="260397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39759" y="2247619"/>
              <a:ext cx="2386885" cy="2603979"/>
              <a:chOff x="1039759" y="2247619"/>
              <a:chExt cx="2386885" cy="260397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9759" y="2247619"/>
                <a:ext cx="2386885" cy="2603979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208558" y="2935276"/>
              <a:ext cx="2104656" cy="614332"/>
              <a:chOff x="1208558" y="2935276"/>
              <a:chExt cx="2104656" cy="61433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208558" y="2935276"/>
                <a:ext cx="2104656" cy="614332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172334" y="3615311"/>
              <a:ext cx="968547" cy="1097409"/>
              <a:chOff x="1172334" y="3615311"/>
              <a:chExt cx="968547" cy="1097409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2334" y="3615311"/>
                <a:ext cx="968547" cy="1097409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2200403" y="3758564"/>
              <a:ext cx="1112811" cy="903636"/>
              <a:chOff x="2200403" y="3758564"/>
              <a:chExt cx="1112811" cy="903636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2200403" y="3758564"/>
                <a:ext cx="1112811" cy="903636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20C8842-4322-2C4E-E8D8-9D832DD4B26A}"/>
              </a:ext>
            </a:extLst>
          </p:cNvPr>
          <p:cNvGrpSpPr/>
          <p:nvPr/>
        </p:nvGrpSpPr>
        <p:grpSpPr>
          <a:xfrm>
            <a:off x="4430025" y="2544022"/>
            <a:ext cx="2411454" cy="2603979"/>
            <a:chOff x="4430025" y="2544022"/>
            <a:chExt cx="2411454" cy="260397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430025" y="2544022"/>
              <a:ext cx="2392405" cy="2603979"/>
              <a:chOff x="4430025" y="2544022"/>
              <a:chExt cx="2392405" cy="260397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4430025" y="2544022"/>
                <a:ext cx="2392405" cy="2603979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4677883" y="3150641"/>
              <a:ext cx="896788" cy="963712"/>
              <a:chOff x="4677883" y="3150641"/>
              <a:chExt cx="896788" cy="963712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4677883" y="3150641"/>
                <a:ext cx="896788" cy="963712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5626228" y="3042776"/>
              <a:ext cx="1165221" cy="1013664"/>
              <a:chOff x="5626228" y="3042776"/>
              <a:chExt cx="1165221" cy="1013664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5626228" y="3042776"/>
                <a:ext cx="1165221" cy="1013664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4636225" y="4307798"/>
              <a:ext cx="2205254" cy="673409"/>
              <a:chOff x="4636225" y="4307798"/>
              <a:chExt cx="2205254" cy="673409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4636225" y="4307798"/>
                <a:ext cx="2205254" cy="673409"/>
              </a:xfrm>
              <a:prstGeom prst="rect">
                <a:avLst/>
              </a:prstGeom>
            </p:spPr>
          </p:pic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D6936A-5D3C-A7CF-EB4B-FA34BD8784C1}"/>
              </a:ext>
            </a:extLst>
          </p:cNvPr>
          <p:cNvGrpSpPr/>
          <p:nvPr/>
        </p:nvGrpSpPr>
        <p:grpSpPr>
          <a:xfrm>
            <a:off x="14853550" y="2247619"/>
            <a:ext cx="2392405" cy="2603979"/>
            <a:chOff x="14853550" y="2247619"/>
            <a:chExt cx="2392405" cy="260397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853550" y="2247619"/>
              <a:ext cx="2392405" cy="2603979"/>
              <a:chOff x="14853550" y="2247619"/>
              <a:chExt cx="2392405" cy="260397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4853550" y="2247619"/>
                <a:ext cx="2392405" cy="2603979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5170986" y="2568006"/>
              <a:ext cx="1795017" cy="914936"/>
              <a:chOff x="15170986" y="2568006"/>
              <a:chExt cx="1795017" cy="914936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5170986" y="2568006"/>
                <a:ext cx="1795017" cy="914936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4933317" y="3650312"/>
              <a:ext cx="1116436" cy="1027121"/>
              <a:chOff x="14933317" y="3650312"/>
              <a:chExt cx="1116436" cy="1027121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4933317" y="3650312"/>
                <a:ext cx="1116436" cy="1027121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16032567" y="3647913"/>
              <a:ext cx="1149180" cy="1046705"/>
              <a:chOff x="16032567" y="3647913"/>
              <a:chExt cx="1149180" cy="1046705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6032567" y="3647913"/>
                <a:ext cx="1149180" cy="1046705"/>
              </a:xfrm>
              <a:prstGeom prst="rect">
                <a:avLst/>
              </a:prstGeom>
            </p:spPr>
          </p:pic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CCD9425-CB00-941C-5AF2-849594B821B2}"/>
              </a:ext>
            </a:extLst>
          </p:cNvPr>
          <p:cNvGrpSpPr/>
          <p:nvPr/>
        </p:nvGrpSpPr>
        <p:grpSpPr>
          <a:xfrm>
            <a:off x="11497785" y="2542857"/>
            <a:ext cx="2392405" cy="2603979"/>
            <a:chOff x="11497785" y="2542857"/>
            <a:chExt cx="2392405" cy="260397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497785" y="2542857"/>
              <a:ext cx="2392405" cy="2603979"/>
              <a:chOff x="11497785" y="2542857"/>
              <a:chExt cx="2392405" cy="260397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1497785" y="2542857"/>
                <a:ext cx="2392405" cy="2603979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1776901" y="2920919"/>
              <a:ext cx="855183" cy="1061251"/>
              <a:chOff x="11776901" y="2920919"/>
              <a:chExt cx="855183" cy="1061251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1776901" y="2920919"/>
                <a:ext cx="855183" cy="1061251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2906141" y="2931552"/>
              <a:ext cx="762270" cy="1039460"/>
              <a:chOff x="12906141" y="2931552"/>
              <a:chExt cx="762270" cy="1039460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2906141" y="2931552"/>
                <a:ext cx="762270" cy="1039460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1845429" y="4046316"/>
              <a:ext cx="739687" cy="977443"/>
              <a:chOff x="11845429" y="4046316"/>
              <a:chExt cx="739687" cy="977443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1845429" y="4046316"/>
                <a:ext cx="739687" cy="977443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12810135" y="4139264"/>
              <a:ext cx="911442" cy="853074"/>
              <a:chOff x="12810135" y="4139264"/>
              <a:chExt cx="911442" cy="853074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2810135" y="4139264"/>
                <a:ext cx="911442" cy="85307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8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3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8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3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9DC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02987" y="8162074"/>
            <a:ext cx="2537847" cy="2714512"/>
            <a:chOff x="15002987" y="8162074"/>
            <a:chExt cx="2537847" cy="27145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00000">
              <a:off x="15002987" y="8162074"/>
              <a:ext cx="2537847" cy="27145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7989" y="-808047"/>
            <a:ext cx="2537847" cy="2714512"/>
            <a:chOff x="387683" y="-713110"/>
            <a:chExt cx="2537847" cy="27145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00000">
              <a:off x="387683" y="-713110"/>
              <a:ext cx="2537847" cy="27145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7850" y="1487265"/>
            <a:ext cx="16120807" cy="8032065"/>
            <a:chOff x="1107850" y="1487265"/>
            <a:chExt cx="16120807" cy="80320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7850" y="1487265"/>
              <a:ext cx="16120807" cy="80320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24802" y="912939"/>
            <a:ext cx="7636110" cy="1148654"/>
            <a:chOff x="5324802" y="912939"/>
            <a:chExt cx="7636110" cy="114865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324802" y="912939"/>
              <a:ext cx="7636110" cy="1148654"/>
              <a:chOff x="5324802" y="912939"/>
              <a:chExt cx="7636110" cy="114865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24802" y="912939"/>
                <a:ext cx="7636110" cy="114865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684488" y="1381760"/>
              <a:ext cx="211011" cy="211011"/>
              <a:chOff x="5684488" y="1381760"/>
              <a:chExt cx="211011" cy="21101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684488" y="1381760"/>
                <a:ext cx="211011" cy="21101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390216" y="1381760"/>
              <a:ext cx="211011" cy="211011"/>
              <a:chOff x="12390216" y="1381760"/>
              <a:chExt cx="211011" cy="21101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390216" y="1381760"/>
                <a:ext cx="211011" cy="211011"/>
              </a:xfrm>
              <a:prstGeom prst="rect">
                <a:avLst/>
              </a:prstGeom>
            </p:spPr>
          </p:pic>
        </p:grpSp>
      </p:grpSp>
      <p:pic>
        <p:nvPicPr>
          <p:cNvPr id="36" name="Object 21">
            <a:extLst>
              <a:ext uri="{FF2B5EF4-FFF2-40B4-BE49-F238E27FC236}">
                <a16:creationId xmlns:a16="http://schemas.microsoft.com/office/drawing/2014/main" id="{650C9095-1776-7455-1C7F-3C6A6EA5BA4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69497" y="1080916"/>
            <a:ext cx="4245383" cy="862869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9981799E-59CD-BFFC-A345-8484FE96A6C6}"/>
              </a:ext>
            </a:extLst>
          </p:cNvPr>
          <p:cNvGrpSpPr/>
          <p:nvPr/>
        </p:nvGrpSpPr>
        <p:grpSpPr>
          <a:xfrm>
            <a:off x="-5418159" y="2367376"/>
            <a:ext cx="29169377" cy="7212456"/>
            <a:chOff x="-5418159" y="2367376"/>
            <a:chExt cx="29169377" cy="721245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5486DFA3-79B3-99D0-A029-21DB8E8F473D}"/>
                </a:ext>
              </a:extLst>
            </p:cNvPr>
            <p:cNvGrpSpPr/>
            <p:nvPr/>
          </p:nvGrpSpPr>
          <p:grpSpPr>
            <a:xfrm>
              <a:off x="-5418159" y="2367376"/>
              <a:ext cx="29169377" cy="7212456"/>
              <a:chOff x="-5418159" y="2367376"/>
              <a:chExt cx="29169377" cy="7212456"/>
            </a:xfrm>
          </p:grpSpPr>
          <p:pic>
            <p:nvPicPr>
              <p:cNvPr id="4" name="Object 23">
                <a:extLst>
                  <a:ext uri="{FF2B5EF4-FFF2-40B4-BE49-F238E27FC236}">
                    <a16:creationId xmlns:a16="http://schemas.microsoft.com/office/drawing/2014/main" id="{BE726333-C040-2D27-2612-A5F57EBB1A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5418159" y="3470071"/>
                <a:ext cx="29169377" cy="6109761"/>
              </a:xfrm>
              <a:prstGeom prst="rect">
                <a:avLst/>
              </a:prstGeom>
            </p:spPr>
          </p:pic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19386CFF-503F-EA8E-823C-0B33FC3459F1}"/>
                  </a:ext>
                </a:extLst>
              </p:cNvPr>
              <p:cNvGrpSpPr/>
              <p:nvPr/>
            </p:nvGrpSpPr>
            <p:grpSpPr>
              <a:xfrm>
                <a:off x="-5418159" y="2367376"/>
                <a:ext cx="29169377" cy="5593482"/>
                <a:chOff x="-5418159" y="2367376"/>
                <a:chExt cx="29169377" cy="5593482"/>
              </a:xfrm>
            </p:grpSpPr>
            <p:pic>
              <p:nvPicPr>
                <p:cNvPr id="23" name="Object 22">
                  <a:extLst>
                    <a:ext uri="{FF2B5EF4-FFF2-40B4-BE49-F238E27FC236}">
                      <a16:creationId xmlns:a16="http://schemas.microsoft.com/office/drawing/2014/main" id="{8F79AB99-5226-AEAF-F898-2FB5A494DC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-5418159" y="2367376"/>
                  <a:ext cx="29169377" cy="3506846"/>
                </a:xfrm>
                <a:prstGeom prst="rect">
                  <a:avLst/>
                </a:prstGeom>
              </p:spPr>
            </p:pic>
            <p:grpSp>
              <p:nvGrpSpPr>
                <p:cNvPr id="24" name="그룹 1008">
                  <a:extLst>
                    <a:ext uri="{FF2B5EF4-FFF2-40B4-BE49-F238E27FC236}">
                      <a16:creationId xmlns:a16="http://schemas.microsoft.com/office/drawing/2014/main" id="{C41E4820-4571-951D-D161-09AD90F7091F}"/>
                    </a:ext>
                  </a:extLst>
                </p:cNvPr>
                <p:cNvGrpSpPr/>
                <p:nvPr/>
              </p:nvGrpSpPr>
              <p:grpSpPr>
                <a:xfrm>
                  <a:off x="4710771" y="5631036"/>
                  <a:ext cx="2473156" cy="320965"/>
                  <a:chOff x="4710771" y="5631036"/>
                  <a:chExt cx="2473156" cy="320965"/>
                </a:xfrm>
              </p:grpSpPr>
              <p:pic>
                <p:nvPicPr>
                  <p:cNvPr id="40" name="Object 27">
                    <a:extLst>
                      <a:ext uri="{FF2B5EF4-FFF2-40B4-BE49-F238E27FC236}">
                        <a16:creationId xmlns:a16="http://schemas.microsoft.com/office/drawing/2014/main" id="{BF1BAEA0-7D5C-D572-A2CD-83A295B6DC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4710771" y="5631036"/>
                    <a:ext cx="2473156" cy="3209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" name="그룹 1009">
                  <a:extLst>
                    <a:ext uri="{FF2B5EF4-FFF2-40B4-BE49-F238E27FC236}">
                      <a16:creationId xmlns:a16="http://schemas.microsoft.com/office/drawing/2014/main" id="{08AD741A-C76F-1CF2-E7F7-EA4C0252DFE2}"/>
                    </a:ext>
                  </a:extLst>
                </p:cNvPr>
                <p:cNvGrpSpPr/>
                <p:nvPr/>
              </p:nvGrpSpPr>
              <p:grpSpPr>
                <a:xfrm>
                  <a:off x="16027467" y="7639893"/>
                  <a:ext cx="341026" cy="320965"/>
                  <a:chOff x="16027467" y="7639893"/>
                  <a:chExt cx="341026" cy="320965"/>
                </a:xfrm>
              </p:grpSpPr>
              <p:pic>
                <p:nvPicPr>
                  <p:cNvPr id="39" name="Object 30">
                    <a:extLst>
                      <a:ext uri="{FF2B5EF4-FFF2-40B4-BE49-F238E27FC236}">
                        <a16:creationId xmlns:a16="http://schemas.microsoft.com/office/drawing/2014/main" id="{E8D3671E-5CA7-55C0-DBFA-97ED599C1E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16027467" y="7639893"/>
                    <a:ext cx="341026" cy="3209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" name="그룹 1010">
                  <a:extLst>
                    <a:ext uri="{FF2B5EF4-FFF2-40B4-BE49-F238E27FC236}">
                      <a16:creationId xmlns:a16="http://schemas.microsoft.com/office/drawing/2014/main" id="{F68F5EA6-5866-8781-4A8A-770808602794}"/>
                    </a:ext>
                  </a:extLst>
                </p:cNvPr>
                <p:cNvGrpSpPr/>
                <p:nvPr/>
              </p:nvGrpSpPr>
              <p:grpSpPr>
                <a:xfrm>
                  <a:off x="9358730" y="6653458"/>
                  <a:ext cx="1853968" cy="320965"/>
                  <a:chOff x="9358730" y="6653458"/>
                  <a:chExt cx="1853968" cy="320965"/>
                </a:xfrm>
              </p:grpSpPr>
              <p:pic>
                <p:nvPicPr>
                  <p:cNvPr id="38" name="Object 33">
                    <a:extLst>
                      <a:ext uri="{FF2B5EF4-FFF2-40B4-BE49-F238E27FC236}">
                        <a16:creationId xmlns:a16="http://schemas.microsoft.com/office/drawing/2014/main" id="{37075F93-4729-A904-C71B-26FC2AEDD1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9358730" y="6653458"/>
                    <a:ext cx="1853968" cy="3209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그룹 1011">
                  <a:extLst>
                    <a:ext uri="{FF2B5EF4-FFF2-40B4-BE49-F238E27FC236}">
                      <a16:creationId xmlns:a16="http://schemas.microsoft.com/office/drawing/2014/main" id="{D520C8FE-9669-B2FC-4B74-1ADDF680DE66}"/>
                    </a:ext>
                  </a:extLst>
                </p:cNvPr>
                <p:cNvGrpSpPr/>
                <p:nvPr/>
              </p:nvGrpSpPr>
              <p:grpSpPr>
                <a:xfrm>
                  <a:off x="6790277" y="6145990"/>
                  <a:ext cx="2949406" cy="320965"/>
                  <a:chOff x="6790277" y="6145990"/>
                  <a:chExt cx="2949406" cy="320965"/>
                </a:xfrm>
              </p:grpSpPr>
              <p:pic>
                <p:nvPicPr>
                  <p:cNvPr id="37" name="Object 36">
                    <a:extLst>
                      <a:ext uri="{FF2B5EF4-FFF2-40B4-BE49-F238E27FC236}">
                        <a16:creationId xmlns:a16="http://schemas.microsoft.com/office/drawing/2014/main" id="{ADE44F0E-0296-46C6-1738-3DA5EFA06A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6790277" y="6145990"/>
                    <a:ext cx="2949406" cy="3209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" name="그룹 1012">
                  <a:extLst>
                    <a:ext uri="{FF2B5EF4-FFF2-40B4-BE49-F238E27FC236}">
                      <a16:creationId xmlns:a16="http://schemas.microsoft.com/office/drawing/2014/main" id="{D45D51EB-8EF1-77E4-1237-172DA82ABE80}"/>
                    </a:ext>
                  </a:extLst>
                </p:cNvPr>
                <p:cNvGrpSpPr/>
                <p:nvPr/>
              </p:nvGrpSpPr>
              <p:grpSpPr>
                <a:xfrm>
                  <a:off x="10869841" y="7153848"/>
                  <a:ext cx="5498651" cy="320965"/>
                  <a:chOff x="10869841" y="7153848"/>
                  <a:chExt cx="5498651" cy="320965"/>
                </a:xfrm>
              </p:grpSpPr>
              <p:pic>
                <p:nvPicPr>
                  <p:cNvPr id="34" name="Object 39">
                    <a:extLst>
                      <a:ext uri="{FF2B5EF4-FFF2-40B4-BE49-F238E27FC236}">
                        <a16:creationId xmlns:a16="http://schemas.microsoft.com/office/drawing/2014/main" id="{E25CEC0F-BBEF-3CCB-9765-F5E8323D70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10869841" y="7153848"/>
                    <a:ext cx="5498651" cy="320965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41" name="Object 24">
              <a:extLst>
                <a:ext uri="{FF2B5EF4-FFF2-40B4-BE49-F238E27FC236}">
                  <a16:creationId xmlns:a16="http://schemas.microsoft.com/office/drawing/2014/main" id="{45F70177-97AC-4DFF-3717-E70872C31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14750" y="3566824"/>
              <a:ext cx="2618298" cy="747317"/>
            </a:xfrm>
            <a:prstGeom prst="rect">
              <a:avLst/>
            </a:prstGeom>
          </p:spPr>
        </p:pic>
        <p:pic>
          <p:nvPicPr>
            <p:cNvPr id="42" name="Object 25">
              <a:extLst>
                <a:ext uri="{FF2B5EF4-FFF2-40B4-BE49-F238E27FC236}">
                  <a16:creationId xmlns:a16="http://schemas.microsoft.com/office/drawing/2014/main" id="{B4D9A225-4A58-4BFC-9034-E42365EE7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55068" y="4344694"/>
              <a:ext cx="1550035" cy="38127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D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44885" y="3409952"/>
            <a:ext cx="1428338" cy="2914976"/>
            <a:chOff x="11744885" y="3409952"/>
            <a:chExt cx="1428338" cy="29149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60000">
              <a:off x="11744885" y="3409952"/>
              <a:ext cx="1428338" cy="29149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0989" y="5903060"/>
            <a:ext cx="11363736" cy="2207800"/>
            <a:chOff x="3460989" y="5903060"/>
            <a:chExt cx="11363736" cy="2207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0989" y="5903060"/>
              <a:ext cx="11363736" cy="2207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16605" y="4600479"/>
            <a:ext cx="1026073" cy="1654956"/>
            <a:chOff x="10216605" y="4600479"/>
            <a:chExt cx="1026073" cy="16549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720000">
              <a:off x="10216605" y="4600479"/>
              <a:ext cx="1026073" cy="16549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69738" y="2411896"/>
            <a:ext cx="2506027" cy="4194188"/>
            <a:chOff x="12769738" y="2411896"/>
            <a:chExt cx="2506027" cy="41941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69738" y="2411896"/>
              <a:ext cx="2506027" cy="41941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28022" y="7224542"/>
            <a:ext cx="10829670" cy="3185892"/>
            <a:chOff x="3728022" y="7224542"/>
            <a:chExt cx="10829670" cy="31858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28022" y="7224542"/>
              <a:ext cx="10829670" cy="31858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43554" y="2129066"/>
            <a:ext cx="1833903" cy="4486612"/>
            <a:chOff x="3943554" y="2129066"/>
            <a:chExt cx="1833903" cy="44866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43554" y="2129066"/>
              <a:ext cx="1833903" cy="44866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80504" y="4285271"/>
            <a:ext cx="1910675" cy="2285373"/>
            <a:chOff x="8680504" y="4285271"/>
            <a:chExt cx="1910675" cy="22853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80504" y="4285271"/>
              <a:ext cx="1910675" cy="22853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52559" y="6260524"/>
            <a:ext cx="2554163" cy="1784722"/>
            <a:chOff x="9452559" y="6260524"/>
            <a:chExt cx="2554163" cy="178472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80000">
              <a:off x="9452559" y="6260524"/>
              <a:ext cx="2554163" cy="17847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91266" y="4237692"/>
            <a:ext cx="2140975" cy="2320817"/>
            <a:chOff x="5191266" y="4237692"/>
            <a:chExt cx="2140975" cy="232081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91266" y="4237692"/>
              <a:ext cx="2140975" cy="232081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36646" y="5795458"/>
            <a:ext cx="1100884" cy="1834807"/>
            <a:chOff x="12836646" y="5795458"/>
            <a:chExt cx="1100884" cy="183480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36646" y="5795458"/>
              <a:ext cx="1100884" cy="18348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833046" y="4792458"/>
            <a:ext cx="872375" cy="1338962"/>
            <a:chOff x="7833046" y="4792458"/>
            <a:chExt cx="872375" cy="13389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33046" y="4792458"/>
              <a:ext cx="872375" cy="13389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541408" y="6663963"/>
            <a:ext cx="1289517" cy="1219296"/>
            <a:chOff x="11541408" y="6663963"/>
            <a:chExt cx="1289517" cy="121929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41408" y="6663963"/>
              <a:ext cx="1289517" cy="12192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294329" y="6977526"/>
            <a:ext cx="829163" cy="1128114"/>
            <a:chOff x="5294329" y="6977526"/>
            <a:chExt cx="829163" cy="11281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94329" y="6977526"/>
              <a:ext cx="829163" cy="11281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61754" y="6152306"/>
            <a:ext cx="2517773" cy="1943233"/>
            <a:chOff x="6261754" y="6152306"/>
            <a:chExt cx="2517773" cy="194323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61754" y="6152306"/>
              <a:ext cx="2517773" cy="194323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11428" y="1460501"/>
            <a:ext cx="7565636" cy="25823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9DC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7683" y="-713110"/>
            <a:ext cx="2537847" cy="2714512"/>
            <a:chOff x="387683" y="-713110"/>
            <a:chExt cx="2537847" cy="27145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00000">
              <a:off x="387683" y="-713110"/>
              <a:ext cx="2537847" cy="27145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02987" y="8162074"/>
            <a:ext cx="2537847" cy="2714512"/>
            <a:chOff x="15002987" y="8162074"/>
            <a:chExt cx="2537847" cy="27145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00000">
              <a:off x="15002987" y="8162074"/>
              <a:ext cx="2537847" cy="27145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7850" y="1487265"/>
            <a:ext cx="16120807" cy="8032065"/>
            <a:chOff x="1107850" y="1487265"/>
            <a:chExt cx="16120807" cy="80320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7850" y="1487265"/>
              <a:ext cx="16120807" cy="80320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8278" y="4305211"/>
            <a:ext cx="3084936" cy="2201517"/>
            <a:chOff x="228278" y="4305211"/>
            <a:chExt cx="3084936" cy="22015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278" y="4305211"/>
              <a:ext cx="3084936" cy="22015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8961" y="6597764"/>
            <a:ext cx="2814413" cy="2577337"/>
            <a:chOff x="1418961" y="6597764"/>
            <a:chExt cx="2814413" cy="25773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8961" y="6597764"/>
              <a:ext cx="2814413" cy="25773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34352" y="5903929"/>
            <a:ext cx="2467523" cy="3275374"/>
            <a:chOff x="14234352" y="5903929"/>
            <a:chExt cx="2467523" cy="32753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34352" y="5903929"/>
              <a:ext cx="2467523" cy="32753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469579" y="2844451"/>
            <a:ext cx="1692130" cy="1031285"/>
            <a:chOff x="14469579" y="2844451"/>
            <a:chExt cx="1692130" cy="10312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9579" y="2844451"/>
              <a:ext cx="1692130" cy="10312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98695" y="6083463"/>
            <a:ext cx="412041" cy="590507"/>
            <a:chOff x="16298695" y="6083463"/>
            <a:chExt cx="412041" cy="590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820000">
              <a:off x="16298695" y="6083463"/>
              <a:ext cx="412041" cy="590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39486" y="3298520"/>
            <a:ext cx="830506" cy="600930"/>
            <a:chOff x="2439486" y="3298520"/>
            <a:chExt cx="830506" cy="6009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920000">
              <a:off x="2439486" y="3298520"/>
              <a:ext cx="830506" cy="6009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537663" y="6412485"/>
            <a:ext cx="402233" cy="370557"/>
            <a:chOff x="3537663" y="6412485"/>
            <a:chExt cx="402233" cy="3705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7663" y="6412485"/>
              <a:ext cx="402233" cy="3705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315631" y="2479983"/>
            <a:ext cx="416516" cy="418136"/>
            <a:chOff x="9315631" y="2479983"/>
            <a:chExt cx="416516" cy="41813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15631" y="2479983"/>
              <a:ext cx="416516" cy="41813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324802" y="912939"/>
            <a:ext cx="7636110" cy="1148654"/>
            <a:chOff x="5324802" y="912939"/>
            <a:chExt cx="7636110" cy="1148654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5324802" y="912939"/>
              <a:ext cx="7636110" cy="1148654"/>
              <a:chOff x="5324802" y="912939"/>
              <a:chExt cx="7636110" cy="1148654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324802" y="912939"/>
                <a:ext cx="7636110" cy="114865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5684488" y="1381760"/>
              <a:ext cx="211011" cy="211011"/>
              <a:chOff x="5684488" y="1381760"/>
              <a:chExt cx="211011" cy="211011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684488" y="1381760"/>
                <a:ext cx="211011" cy="211011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2390216" y="1381760"/>
              <a:ext cx="211011" cy="211011"/>
              <a:chOff x="12390216" y="1381760"/>
              <a:chExt cx="211011" cy="211011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390216" y="1381760"/>
                <a:ext cx="211011" cy="211011"/>
              </a:xfrm>
              <a:prstGeom prst="rect">
                <a:avLst/>
              </a:prstGeom>
            </p:spPr>
          </p:pic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6F3CFC4-461D-0C3A-A9B7-73B89BF1D46E}"/>
              </a:ext>
            </a:extLst>
          </p:cNvPr>
          <p:cNvGrpSpPr/>
          <p:nvPr/>
        </p:nvGrpSpPr>
        <p:grpSpPr>
          <a:xfrm>
            <a:off x="9514365" y="4126247"/>
            <a:ext cx="4481346" cy="1434194"/>
            <a:chOff x="9514365" y="4126247"/>
            <a:chExt cx="4481346" cy="1434194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9514365" y="4126247"/>
              <a:ext cx="4481346" cy="1434194"/>
              <a:chOff x="9514365" y="4126247"/>
              <a:chExt cx="4481346" cy="1434194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14365" y="4126247"/>
                <a:ext cx="4481346" cy="1434194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59756" y="4429853"/>
              <a:ext cx="3432202" cy="919421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80C99FF-39AA-40C8-74BF-1E77CC83E6D2}"/>
              </a:ext>
            </a:extLst>
          </p:cNvPr>
          <p:cNvGrpSpPr/>
          <p:nvPr/>
        </p:nvGrpSpPr>
        <p:grpSpPr>
          <a:xfrm>
            <a:off x="9496088" y="2404890"/>
            <a:ext cx="4481346" cy="1434194"/>
            <a:chOff x="9504841" y="2393924"/>
            <a:chExt cx="4481346" cy="143419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504841" y="2393924"/>
              <a:ext cx="4481346" cy="1434194"/>
              <a:chOff x="9504841" y="2393924"/>
              <a:chExt cx="4481346" cy="143419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04841" y="2393924"/>
                <a:ext cx="4481346" cy="1434194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63535" y="2749215"/>
              <a:ext cx="3103926" cy="900374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9001983-C63E-41A4-9A46-7FC3D005F544}"/>
              </a:ext>
            </a:extLst>
          </p:cNvPr>
          <p:cNvGrpSpPr/>
          <p:nvPr/>
        </p:nvGrpSpPr>
        <p:grpSpPr>
          <a:xfrm>
            <a:off x="4426830" y="5889760"/>
            <a:ext cx="4494619" cy="1434194"/>
            <a:chOff x="4426830" y="5889760"/>
            <a:chExt cx="4494619" cy="143419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4440103" y="5889760"/>
              <a:ext cx="4481346" cy="1434194"/>
              <a:chOff x="4440103" y="5889760"/>
              <a:chExt cx="4481346" cy="1434194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440103" y="5889760"/>
                <a:ext cx="4481346" cy="1434194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26830" y="6240878"/>
              <a:ext cx="4263660" cy="734050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A5DEA4C-0467-B540-2896-748014B94FCD}"/>
              </a:ext>
            </a:extLst>
          </p:cNvPr>
          <p:cNvGrpSpPr/>
          <p:nvPr/>
        </p:nvGrpSpPr>
        <p:grpSpPr>
          <a:xfrm>
            <a:off x="4418539" y="7636854"/>
            <a:ext cx="4481346" cy="1434194"/>
            <a:chOff x="4418539" y="7636854"/>
            <a:chExt cx="4481346" cy="1434194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4418539" y="7636854"/>
              <a:ext cx="4481346" cy="1434194"/>
              <a:chOff x="4418539" y="7636854"/>
              <a:chExt cx="4481346" cy="1434194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418539" y="7636854"/>
                <a:ext cx="4481346" cy="1434194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87830" y="7934049"/>
              <a:ext cx="3418517" cy="915631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AEAE1E3-6F36-B6E2-1006-087461FCA131}"/>
              </a:ext>
            </a:extLst>
          </p:cNvPr>
          <p:cNvGrpSpPr/>
          <p:nvPr/>
        </p:nvGrpSpPr>
        <p:grpSpPr>
          <a:xfrm>
            <a:off x="4461666" y="4133782"/>
            <a:ext cx="4481346" cy="1434194"/>
            <a:chOff x="4461666" y="4133782"/>
            <a:chExt cx="4481346" cy="143419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4461666" y="4133782"/>
              <a:ext cx="4481346" cy="1434194"/>
              <a:chOff x="4461666" y="4133782"/>
              <a:chExt cx="4481346" cy="143419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461666" y="4133782"/>
                <a:ext cx="4481346" cy="1434194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63024" y="4445641"/>
              <a:ext cx="4132898" cy="90037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FB74FB1-AC01-D55C-5973-844F5D48376B}"/>
              </a:ext>
            </a:extLst>
          </p:cNvPr>
          <p:cNvGrpSpPr/>
          <p:nvPr/>
        </p:nvGrpSpPr>
        <p:grpSpPr>
          <a:xfrm>
            <a:off x="4418539" y="2411371"/>
            <a:ext cx="4481346" cy="1434194"/>
            <a:chOff x="4418539" y="2411371"/>
            <a:chExt cx="4481346" cy="143419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418539" y="2411371"/>
              <a:ext cx="4481346" cy="1434194"/>
              <a:chOff x="4418539" y="2411371"/>
              <a:chExt cx="4481346" cy="143419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418539" y="2411371"/>
                <a:ext cx="4481346" cy="1434194"/>
              </a:xfrm>
              <a:prstGeom prst="rect">
                <a:avLst/>
              </a:prstGeom>
            </p:spPr>
          </p:pic>
        </p:grpSp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05110" y="2743560"/>
              <a:ext cx="3062431" cy="900374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017902" y="1053866"/>
            <a:ext cx="3653326" cy="81926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C261BF6-8751-C8C8-56F4-13AE418F4652}"/>
              </a:ext>
            </a:extLst>
          </p:cNvPr>
          <p:cNvGrpSpPr/>
          <p:nvPr/>
        </p:nvGrpSpPr>
        <p:grpSpPr>
          <a:xfrm>
            <a:off x="9523889" y="5880667"/>
            <a:ext cx="4481346" cy="1434194"/>
            <a:chOff x="9523889" y="5880667"/>
            <a:chExt cx="4481346" cy="143419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523889" y="5880667"/>
              <a:ext cx="4481346" cy="1434194"/>
              <a:chOff x="9523889" y="5880667"/>
              <a:chExt cx="4481346" cy="1434194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23889" y="5880667"/>
                <a:ext cx="4481346" cy="1434194"/>
              </a:xfrm>
              <a:prstGeom prst="rect">
                <a:avLst/>
              </a:prstGeom>
            </p:spPr>
          </p:pic>
        </p:grpSp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73323" y="6190463"/>
              <a:ext cx="3334679" cy="91942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508885" y="1979573"/>
            <a:ext cx="800341" cy="534204"/>
            <a:chOff x="4924632" y="2212881"/>
            <a:chExt cx="800341" cy="53420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380000">
              <a:off x="4924632" y="2212881"/>
              <a:ext cx="800341" cy="53420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116180" y="2353546"/>
            <a:ext cx="953745" cy="953745"/>
            <a:chOff x="13116180" y="2353546"/>
            <a:chExt cx="953745" cy="95374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116180" y="2353546"/>
              <a:ext cx="953745" cy="95374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9DC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02987" y="8162074"/>
            <a:ext cx="2537847" cy="2714512"/>
            <a:chOff x="15002987" y="8162074"/>
            <a:chExt cx="2537847" cy="27145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00000">
              <a:off x="15002987" y="8162074"/>
              <a:ext cx="2537847" cy="27145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7683" y="-713110"/>
            <a:ext cx="2537847" cy="2714512"/>
            <a:chOff x="387683" y="-713110"/>
            <a:chExt cx="2537847" cy="27145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00000">
              <a:off x="387683" y="-713110"/>
              <a:ext cx="2537847" cy="27145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8326" y="1487265"/>
            <a:ext cx="16120807" cy="8032065"/>
            <a:chOff x="1098326" y="1487265"/>
            <a:chExt cx="16120807" cy="80320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8326" y="1487265"/>
              <a:ext cx="16120807" cy="80320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24802" y="8225706"/>
            <a:ext cx="15351652" cy="203575"/>
            <a:chOff x="1524802" y="8225706"/>
            <a:chExt cx="15351652" cy="2035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4802" y="8225706"/>
              <a:ext cx="15351652" cy="2035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72196" y="2974367"/>
            <a:ext cx="1717414" cy="1717414"/>
            <a:chOff x="3472196" y="2974367"/>
            <a:chExt cx="1717414" cy="17174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960000">
              <a:off x="3472196" y="2974367"/>
              <a:ext cx="1717414" cy="17174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83055" y="6267923"/>
            <a:ext cx="1107152" cy="817924"/>
            <a:chOff x="3783055" y="6267923"/>
            <a:chExt cx="1107152" cy="81792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83055" y="6267923"/>
              <a:ext cx="1107152" cy="8179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367649" y="6197716"/>
            <a:ext cx="1119950" cy="881529"/>
            <a:chOff x="13367649" y="6197716"/>
            <a:chExt cx="1119950" cy="8815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380000">
              <a:off x="13367649" y="6197716"/>
              <a:ext cx="1119950" cy="8815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54664" y="3730408"/>
            <a:ext cx="1103281" cy="1008795"/>
            <a:chOff x="13454664" y="3730408"/>
            <a:chExt cx="1103281" cy="10087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420000">
              <a:off x="13454664" y="3730408"/>
              <a:ext cx="1103281" cy="10087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899106" y="5002470"/>
            <a:ext cx="280774" cy="280774"/>
            <a:chOff x="2899106" y="5002470"/>
            <a:chExt cx="280774" cy="28077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99106" y="5002470"/>
              <a:ext cx="280774" cy="28077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959169" y="2697796"/>
            <a:ext cx="280774" cy="280774"/>
            <a:chOff x="12959169" y="2697796"/>
            <a:chExt cx="280774" cy="28077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59169" y="2697796"/>
              <a:ext cx="280774" cy="28077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045641" y="5568611"/>
            <a:ext cx="280774" cy="280774"/>
            <a:chOff x="15045641" y="5568611"/>
            <a:chExt cx="280774" cy="28077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045641" y="5568611"/>
              <a:ext cx="280774" cy="28077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324802" y="912939"/>
            <a:ext cx="7636110" cy="1148654"/>
            <a:chOff x="5324802" y="912939"/>
            <a:chExt cx="7636110" cy="114865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5324802" y="912939"/>
              <a:ext cx="7636110" cy="1148654"/>
              <a:chOff x="5324802" y="912939"/>
              <a:chExt cx="7636110" cy="1148654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324802" y="912939"/>
                <a:ext cx="7636110" cy="114865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5684488" y="1381760"/>
              <a:ext cx="211011" cy="211011"/>
              <a:chOff x="5684488" y="1381760"/>
              <a:chExt cx="211011" cy="21101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684488" y="1381760"/>
                <a:ext cx="211011" cy="211011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2390216" y="1381760"/>
              <a:ext cx="211011" cy="211011"/>
              <a:chOff x="12390216" y="1381760"/>
              <a:chExt cx="211011" cy="211011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390216" y="1381760"/>
                <a:ext cx="211011" cy="211011"/>
              </a:xfrm>
              <a:prstGeom prst="rect">
                <a:avLst/>
              </a:prstGeom>
            </p:spPr>
          </p:pic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1FE4279-C9CF-E3C3-B9DC-A2FAA3D8D55F}"/>
              </a:ext>
            </a:extLst>
          </p:cNvPr>
          <p:cNvGrpSpPr/>
          <p:nvPr/>
        </p:nvGrpSpPr>
        <p:grpSpPr>
          <a:xfrm>
            <a:off x="11511170" y="8541404"/>
            <a:ext cx="4539624" cy="505115"/>
            <a:chOff x="11511170" y="8541404"/>
            <a:chExt cx="4539624" cy="50511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511170" y="8541404"/>
              <a:ext cx="4539624" cy="505115"/>
              <a:chOff x="11511170" y="8541404"/>
              <a:chExt cx="4539624" cy="50511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511170" y="8541404"/>
                <a:ext cx="4539624" cy="505115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58534" y="8573611"/>
              <a:ext cx="4139462" cy="460443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6C9F3F2-D007-77FF-587B-7C332F12BD2F}"/>
              </a:ext>
            </a:extLst>
          </p:cNvPr>
          <p:cNvGrpSpPr/>
          <p:nvPr/>
        </p:nvGrpSpPr>
        <p:grpSpPr>
          <a:xfrm>
            <a:off x="6954383" y="8541404"/>
            <a:ext cx="4125870" cy="509561"/>
            <a:chOff x="6954383" y="8541404"/>
            <a:chExt cx="4125870" cy="50956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954383" y="8541404"/>
              <a:ext cx="4125870" cy="505115"/>
              <a:chOff x="6954383" y="8541404"/>
              <a:chExt cx="4125870" cy="50511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954383" y="8541404"/>
                <a:ext cx="4125870" cy="505115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90683" y="8590522"/>
              <a:ext cx="3679910" cy="460443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5302D04-B3F8-2240-C254-A294BB509AD3}"/>
              </a:ext>
            </a:extLst>
          </p:cNvPr>
          <p:cNvGrpSpPr/>
          <p:nvPr/>
        </p:nvGrpSpPr>
        <p:grpSpPr>
          <a:xfrm>
            <a:off x="2342857" y="8541404"/>
            <a:ext cx="4121190" cy="505115"/>
            <a:chOff x="2342857" y="8541404"/>
            <a:chExt cx="4121190" cy="50511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342857" y="8541404"/>
              <a:ext cx="4121190" cy="505115"/>
              <a:chOff x="2342857" y="8541404"/>
              <a:chExt cx="4121190" cy="50511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342857" y="8541404"/>
                <a:ext cx="4121190" cy="505115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69998" y="8577420"/>
              <a:ext cx="3671948" cy="46044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601072" y="6273629"/>
            <a:ext cx="7905624" cy="1863290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601072" y="5024891"/>
            <a:ext cx="7891757" cy="1006414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672695" y="2188867"/>
            <a:ext cx="11341689" cy="4531013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368638" y="4049277"/>
            <a:ext cx="667975" cy="351790"/>
            <a:chOff x="12368638" y="4049277"/>
            <a:chExt cx="667975" cy="35179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368638" y="4049277"/>
              <a:ext cx="667975" cy="351790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183973" y="1979125"/>
            <a:ext cx="11256527" cy="361446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1080253" y="2553068"/>
            <a:ext cx="430917" cy="416697"/>
            <a:chOff x="11080253" y="2553068"/>
            <a:chExt cx="430917" cy="41669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080253" y="2553068"/>
              <a:ext cx="430917" cy="41669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881031" y="2594005"/>
            <a:ext cx="424117" cy="353872"/>
            <a:chOff x="6881031" y="2594005"/>
            <a:chExt cx="424117" cy="35387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440000">
              <a:off x="6881031" y="2594005"/>
              <a:ext cx="424117" cy="353872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465688" y="1053861"/>
            <a:ext cx="4181050" cy="9049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9DC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02987" y="8162074"/>
            <a:ext cx="2537847" cy="2714512"/>
            <a:chOff x="15002987" y="8162074"/>
            <a:chExt cx="2537847" cy="27145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00000">
              <a:off x="15002987" y="8162074"/>
              <a:ext cx="2537847" cy="27145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7683" y="-713110"/>
            <a:ext cx="2537847" cy="2714512"/>
            <a:chOff x="387683" y="-713110"/>
            <a:chExt cx="2537847" cy="27145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00000">
              <a:off x="387683" y="-713110"/>
              <a:ext cx="2537847" cy="27145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7850" y="1487265"/>
            <a:ext cx="16120807" cy="8032065"/>
            <a:chOff x="1107850" y="1487265"/>
            <a:chExt cx="16120807" cy="80320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7850" y="1487265"/>
              <a:ext cx="16120807" cy="80320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81108" y="3439301"/>
            <a:ext cx="3320779" cy="788949"/>
            <a:chOff x="2081108" y="3439301"/>
            <a:chExt cx="3320779" cy="7889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1108" y="3439301"/>
              <a:ext cx="3320779" cy="7889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2400" y="4620992"/>
            <a:ext cx="4539297" cy="791706"/>
            <a:chOff x="1282400" y="4620992"/>
            <a:chExt cx="4539297" cy="7917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400" y="4620992"/>
              <a:ext cx="4539297" cy="7917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32147" y="4331793"/>
            <a:ext cx="3104674" cy="777938"/>
            <a:chOff x="13632147" y="4331793"/>
            <a:chExt cx="3104674" cy="7779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32147" y="4331793"/>
              <a:ext cx="3104674" cy="7779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89290" y="3063393"/>
            <a:ext cx="2881838" cy="827298"/>
            <a:chOff x="13489290" y="3063393"/>
            <a:chExt cx="2881838" cy="8272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89290" y="3063393"/>
              <a:ext cx="2881838" cy="8272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34286" y="2348582"/>
            <a:ext cx="970616" cy="309355"/>
            <a:chOff x="4334286" y="2348582"/>
            <a:chExt cx="970616" cy="3093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500000">
              <a:off x="4334286" y="2348582"/>
              <a:ext cx="970616" cy="3093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12748" y="2848544"/>
            <a:ext cx="707677" cy="727237"/>
            <a:chOff x="1512748" y="2848544"/>
            <a:chExt cx="707677" cy="72723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2748" y="2848544"/>
              <a:ext cx="707677" cy="7272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646102" y="8186053"/>
            <a:ext cx="802289" cy="301620"/>
            <a:chOff x="13646102" y="8186053"/>
            <a:chExt cx="802289" cy="30162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100000">
              <a:off x="13646102" y="8186053"/>
              <a:ext cx="802289" cy="3016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567302" y="2918495"/>
            <a:ext cx="730230" cy="545616"/>
            <a:chOff x="12567302" y="2918495"/>
            <a:chExt cx="730230" cy="54561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720000">
              <a:off x="12567302" y="2918495"/>
              <a:ext cx="730230" cy="5456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516686" y="3790180"/>
            <a:ext cx="440271" cy="425230"/>
            <a:chOff x="16516686" y="3790180"/>
            <a:chExt cx="440271" cy="42523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800000">
              <a:off x="16516686" y="3790180"/>
              <a:ext cx="440271" cy="42523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445605" y="8126097"/>
            <a:ext cx="591785" cy="695348"/>
            <a:chOff x="3445605" y="8126097"/>
            <a:chExt cx="591785" cy="69534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">
              <a:off x="3445605" y="8126097"/>
              <a:ext cx="591785" cy="69534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324802" y="912939"/>
            <a:ext cx="7636110" cy="1148654"/>
            <a:chOff x="5324802" y="912939"/>
            <a:chExt cx="7636110" cy="114865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324802" y="912939"/>
              <a:ext cx="7636110" cy="1148654"/>
              <a:chOff x="5324802" y="912939"/>
              <a:chExt cx="7636110" cy="114865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324802" y="912939"/>
                <a:ext cx="7636110" cy="114865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5684488" y="1381760"/>
              <a:ext cx="211011" cy="211011"/>
              <a:chOff x="5684488" y="1381760"/>
              <a:chExt cx="211011" cy="211011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684488" y="1381760"/>
                <a:ext cx="211011" cy="211011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2390216" y="1381760"/>
              <a:ext cx="211011" cy="211011"/>
              <a:chOff x="12390216" y="1381760"/>
              <a:chExt cx="211011" cy="21101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390216" y="1381760"/>
                <a:ext cx="211011" cy="211011"/>
              </a:xfrm>
              <a:prstGeom prst="rect">
                <a:avLst/>
              </a:prstGeom>
            </p:spPr>
          </p:pic>
        </p:grpSp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810584" y="4417534"/>
            <a:ext cx="2798605" cy="56606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68712" y="3150441"/>
            <a:ext cx="2670624" cy="54701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08989" y="4707939"/>
            <a:ext cx="3871719" cy="57095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918431" y="3506408"/>
            <a:ext cx="2947433" cy="570957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011241" y="1053866"/>
            <a:ext cx="6288230" cy="90498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866587" y="5739857"/>
            <a:ext cx="2903318" cy="791706"/>
            <a:chOff x="1866587" y="5739857"/>
            <a:chExt cx="2903318" cy="79170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66587" y="5739857"/>
              <a:ext cx="2903318" cy="791706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060999" y="5826801"/>
            <a:ext cx="2440338" cy="55191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725742" y="5503298"/>
            <a:ext cx="3523223" cy="777938"/>
            <a:chOff x="12725742" y="5503298"/>
            <a:chExt cx="3523223" cy="777938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725742" y="5503298"/>
              <a:ext cx="3523223" cy="777938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025525" y="5589039"/>
            <a:ext cx="2923167" cy="574272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3299432" y="-946074"/>
            <a:ext cx="11737641" cy="13545750"/>
            <a:chOff x="3395200" y="-919939"/>
            <a:chExt cx="11737641" cy="1354575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395200" y="-919939"/>
              <a:ext cx="11737641" cy="13545750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33844" y="2370732"/>
              <a:ext cx="5868821" cy="677287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8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9DC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02987" y="8162074"/>
            <a:ext cx="2537847" cy="2714512"/>
            <a:chOff x="15002987" y="8162074"/>
            <a:chExt cx="2537847" cy="27145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00000">
              <a:off x="15002987" y="8162074"/>
              <a:ext cx="2537847" cy="27145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7683" y="-713110"/>
            <a:ext cx="2537847" cy="2714512"/>
            <a:chOff x="387683" y="-713110"/>
            <a:chExt cx="2537847" cy="27145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00000">
              <a:off x="387683" y="-713110"/>
              <a:ext cx="2537847" cy="27145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7850" y="1487265"/>
            <a:ext cx="16120807" cy="8032065"/>
            <a:chOff x="1107850" y="1487265"/>
            <a:chExt cx="16120807" cy="80320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7850" y="1487265"/>
              <a:ext cx="16120807" cy="80320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5564" y="3403718"/>
            <a:ext cx="3535300" cy="788949"/>
            <a:chOff x="1545564" y="3403718"/>
            <a:chExt cx="3535300" cy="7889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5564" y="3403718"/>
              <a:ext cx="3535300" cy="7889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3352" y="4630516"/>
            <a:ext cx="4312201" cy="791706"/>
            <a:chOff x="1263352" y="4630516"/>
            <a:chExt cx="4312201" cy="7917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3352" y="4630516"/>
              <a:ext cx="4312201" cy="7917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58029" y="4331793"/>
            <a:ext cx="3351265" cy="777938"/>
            <a:chOff x="13358029" y="4331793"/>
            <a:chExt cx="3351265" cy="7779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58029" y="4331793"/>
              <a:ext cx="3351265" cy="7779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36909" y="3063393"/>
            <a:ext cx="3200880" cy="827298"/>
            <a:chOff x="13336909" y="3063393"/>
            <a:chExt cx="3200880" cy="8272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36909" y="3063393"/>
              <a:ext cx="3200880" cy="8272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2769" y="2676480"/>
            <a:ext cx="707677" cy="727237"/>
            <a:chOff x="1302769" y="2676480"/>
            <a:chExt cx="707677" cy="7272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2769" y="2676480"/>
              <a:ext cx="707677" cy="7272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46102" y="8186053"/>
            <a:ext cx="802289" cy="301620"/>
            <a:chOff x="13646102" y="8186053"/>
            <a:chExt cx="802289" cy="30162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100000">
              <a:off x="13646102" y="8186053"/>
              <a:ext cx="802289" cy="3016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67302" y="2918495"/>
            <a:ext cx="730230" cy="545616"/>
            <a:chOff x="12567302" y="2918495"/>
            <a:chExt cx="730230" cy="5456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720000">
              <a:off x="12567302" y="2918495"/>
              <a:ext cx="730230" cy="54561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98415" y="4996485"/>
            <a:ext cx="440271" cy="425230"/>
            <a:chOff x="16398415" y="4996485"/>
            <a:chExt cx="440271" cy="4252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800000">
              <a:off x="16398415" y="4996485"/>
              <a:ext cx="440271" cy="4252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445605" y="8126097"/>
            <a:ext cx="591785" cy="695348"/>
            <a:chOff x="3445605" y="8126097"/>
            <a:chExt cx="591785" cy="69534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">
              <a:off x="3445605" y="8126097"/>
              <a:ext cx="591785" cy="6953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324802" y="912939"/>
            <a:ext cx="7636110" cy="1148654"/>
            <a:chOff x="5324802" y="912939"/>
            <a:chExt cx="7636110" cy="114865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5324802" y="912939"/>
              <a:ext cx="7636110" cy="1148654"/>
              <a:chOff x="5324802" y="912939"/>
              <a:chExt cx="7636110" cy="114865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324802" y="912939"/>
                <a:ext cx="7636110" cy="114865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5684488" y="1381760"/>
              <a:ext cx="211011" cy="211011"/>
              <a:chOff x="5684488" y="1381760"/>
              <a:chExt cx="211011" cy="21101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84488" y="1381760"/>
                <a:ext cx="211011" cy="21101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390216" y="1381760"/>
              <a:ext cx="211011" cy="211011"/>
              <a:chOff x="12390216" y="1381760"/>
              <a:chExt cx="211011" cy="211011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390216" y="1381760"/>
                <a:ext cx="211011" cy="211011"/>
              </a:xfrm>
              <a:prstGeom prst="rect">
                <a:avLst/>
              </a:prstGeom>
            </p:spPr>
          </p:pic>
        </p:grpSp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75612" y="4417534"/>
            <a:ext cx="3000738" cy="55191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68668" y="3150439"/>
            <a:ext cx="2887033" cy="55191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7639" y="4719363"/>
            <a:ext cx="4321129" cy="54138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97411" y="3489849"/>
            <a:ext cx="3124539" cy="56606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49889" y="1088237"/>
            <a:ext cx="6772831" cy="84294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656607" y="5774268"/>
            <a:ext cx="3506553" cy="791706"/>
            <a:chOff x="1656607" y="5774268"/>
            <a:chExt cx="3506553" cy="79170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56607" y="5774268"/>
              <a:ext cx="3506553" cy="79170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891201" y="5861212"/>
            <a:ext cx="3056157" cy="57095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963837" y="5465203"/>
            <a:ext cx="3523223" cy="777938"/>
            <a:chOff x="12963837" y="5465203"/>
            <a:chExt cx="3523223" cy="77793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963837" y="5465203"/>
              <a:ext cx="3523223" cy="777938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263620" y="5550944"/>
            <a:ext cx="2923167" cy="57427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2384648" y="-564246"/>
            <a:ext cx="13922630" cy="12850916"/>
            <a:chOff x="2286392" y="-615454"/>
            <a:chExt cx="13922630" cy="1285091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86392" y="-615454"/>
              <a:ext cx="13922630" cy="12850916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62200" y="2492425"/>
              <a:ext cx="6961315" cy="642545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334286" y="2348582"/>
            <a:ext cx="970616" cy="309355"/>
            <a:chOff x="4334286" y="2348582"/>
            <a:chExt cx="970616" cy="30935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500000">
              <a:off x="4334286" y="2348582"/>
              <a:ext cx="970616" cy="30935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8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9DC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02987" y="8162074"/>
            <a:ext cx="2537847" cy="2714512"/>
            <a:chOff x="15002987" y="8162074"/>
            <a:chExt cx="2537847" cy="27145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00000">
              <a:off x="15002987" y="8162074"/>
              <a:ext cx="2537847" cy="27145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7683" y="-713110"/>
            <a:ext cx="2537847" cy="2714512"/>
            <a:chOff x="387683" y="-713110"/>
            <a:chExt cx="2537847" cy="27145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00000">
              <a:off x="387683" y="-713110"/>
              <a:ext cx="2537847" cy="27145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>
            <a:grpSpLocks/>
          </p:cNvGrpSpPr>
          <p:nvPr/>
        </p:nvGrpSpPr>
        <p:grpSpPr>
          <a:xfrm>
            <a:off x="1107850" y="1487265"/>
            <a:ext cx="16120807" cy="8032065"/>
            <a:chOff x="1107850" y="1487265"/>
            <a:chExt cx="16120807" cy="80320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7850" y="1487265"/>
              <a:ext cx="16120807" cy="80320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67390" y="3498956"/>
            <a:ext cx="2972250" cy="788949"/>
            <a:chOff x="1767390" y="3498956"/>
            <a:chExt cx="2972250" cy="7889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7390" y="3498956"/>
              <a:ext cx="2972250" cy="7889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57000" y="4716230"/>
            <a:ext cx="3496772" cy="791706"/>
            <a:chOff x="2057000" y="4716230"/>
            <a:chExt cx="3496772" cy="7917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7000" y="4716230"/>
              <a:ext cx="3496772" cy="7917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58029" y="4331793"/>
            <a:ext cx="3351265" cy="777938"/>
            <a:chOff x="13358029" y="4331793"/>
            <a:chExt cx="3351265" cy="7779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58029" y="4331793"/>
              <a:ext cx="3351265" cy="7779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08338" y="3149107"/>
            <a:ext cx="2689453" cy="827298"/>
            <a:chOff x="13708338" y="3149107"/>
            <a:chExt cx="2689453" cy="8272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08338" y="3149107"/>
              <a:ext cx="2689453" cy="8272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2769" y="2676480"/>
            <a:ext cx="707677" cy="727237"/>
            <a:chOff x="1302769" y="2676480"/>
            <a:chExt cx="707677" cy="7272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2769" y="2676480"/>
              <a:ext cx="707677" cy="7272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46102" y="8186053"/>
            <a:ext cx="802289" cy="301620"/>
            <a:chOff x="13646102" y="8186053"/>
            <a:chExt cx="802289" cy="30162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100000">
              <a:off x="13646102" y="8186053"/>
              <a:ext cx="802289" cy="3016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67302" y="2918495"/>
            <a:ext cx="730230" cy="545616"/>
            <a:chOff x="12567302" y="2918495"/>
            <a:chExt cx="730230" cy="5456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720000">
              <a:off x="12567302" y="2918495"/>
              <a:ext cx="730230" cy="54561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98415" y="4996485"/>
            <a:ext cx="440271" cy="425230"/>
            <a:chOff x="16398415" y="4996485"/>
            <a:chExt cx="440271" cy="4252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800000">
              <a:off x="16398415" y="4996485"/>
              <a:ext cx="440271" cy="4252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445605" y="8126097"/>
            <a:ext cx="591785" cy="695348"/>
            <a:chOff x="3445605" y="8126097"/>
            <a:chExt cx="591785" cy="69534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">
              <a:off x="3445605" y="8126097"/>
              <a:ext cx="591785" cy="6953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324802" y="912939"/>
            <a:ext cx="7636110" cy="1148654"/>
            <a:chOff x="5324802" y="912939"/>
            <a:chExt cx="7636110" cy="114865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5324802" y="912939"/>
              <a:ext cx="7636110" cy="1148654"/>
              <a:chOff x="5324802" y="912939"/>
              <a:chExt cx="7636110" cy="114865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324802" y="912939"/>
                <a:ext cx="7636110" cy="114865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5684488" y="1381760"/>
              <a:ext cx="211011" cy="211011"/>
              <a:chOff x="5684488" y="1381760"/>
              <a:chExt cx="211011" cy="21101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84488" y="1381760"/>
                <a:ext cx="211011" cy="21101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390216" y="1381760"/>
              <a:ext cx="211011" cy="211011"/>
              <a:chOff x="12390216" y="1381760"/>
              <a:chExt cx="211011" cy="211011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390216" y="1381760"/>
                <a:ext cx="211011" cy="211011"/>
              </a:xfrm>
              <a:prstGeom prst="rect">
                <a:avLst/>
              </a:prstGeom>
            </p:spPr>
          </p:pic>
        </p:grpSp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75620" y="4417534"/>
            <a:ext cx="2949519" cy="56606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44858" y="3236153"/>
            <a:ext cx="2670634" cy="54701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78238" y="4805077"/>
            <a:ext cx="2953034" cy="53649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50695" y="3596451"/>
            <a:ext cx="2283986" cy="54701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49887" y="1086249"/>
            <a:ext cx="6568202" cy="83472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618512" y="5888553"/>
            <a:ext cx="3973611" cy="791706"/>
            <a:chOff x="1618512" y="5888553"/>
            <a:chExt cx="3973611" cy="79170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18512" y="5888553"/>
              <a:ext cx="3973611" cy="79170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872153" y="5958856"/>
            <a:ext cx="3497948" cy="56606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631177" y="5448300"/>
            <a:ext cx="3523223" cy="777938"/>
            <a:chOff x="12963837" y="5465203"/>
            <a:chExt cx="3523223" cy="77793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963837" y="5465203"/>
              <a:ext cx="3523223" cy="777938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930960" y="5534041"/>
            <a:ext cx="2923167" cy="57427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4334286" y="2348582"/>
            <a:ext cx="970616" cy="309355"/>
            <a:chOff x="4334286" y="2348582"/>
            <a:chExt cx="970616" cy="30935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500000">
              <a:off x="4334286" y="2348582"/>
              <a:ext cx="970616" cy="30935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035902" y="-783955"/>
            <a:ext cx="12264701" cy="13244069"/>
            <a:chOff x="3110573" y="-734463"/>
            <a:chExt cx="12264701" cy="1324406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110573" y="-734463"/>
              <a:ext cx="12264701" cy="13244069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76682" y="2476487"/>
              <a:ext cx="6132351" cy="662203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8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9DC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02987" y="8162074"/>
            <a:ext cx="2537847" cy="2714512"/>
            <a:chOff x="15002987" y="8162074"/>
            <a:chExt cx="2537847" cy="27145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00000">
              <a:off x="15002987" y="8162074"/>
              <a:ext cx="2537847" cy="27145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7683" y="-713110"/>
            <a:ext cx="2537847" cy="2714512"/>
            <a:chOff x="387683" y="-713110"/>
            <a:chExt cx="2537847" cy="27145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00000">
              <a:off x="387683" y="-713110"/>
              <a:ext cx="2537847" cy="27145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>
            <a:grpSpLocks noGrp="1" noUngrp="1" noRot="1" noMove="1" noResize="1"/>
          </p:cNvGrpSpPr>
          <p:nvPr/>
        </p:nvGrpSpPr>
        <p:grpSpPr>
          <a:xfrm>
            <a:off x="1110370" y="1484485"/>
            <a:ext cx="16120807" cy="8032065"/>
            <a:chOff x="1110370" y="1484485"/>
            <a:chExt cx="16120807" cy="8032065"/>
          </a:xfrm>
        </p:grpSpPr>
        <p:pic>
          <p:nvPicPr>
            <p:cNvPr id="9" name="Object 8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370" y="1484485"/>
              <a:ext cx="16120807" cy="80320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134182" y="5912011"/>
            <a:ext cx="424684" cy="427358"/>
            <a:chOff x="14134182" y="5912011"/>
            <a:chExt cx="424684" cy="4273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34182" y="5912011"/>
              <a:ext cx="424684" cy="4273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78005" y="7345887"/>
            <a:ext cx="280774" cy="280774"/>
            <a:chOff x="9078005" y="7345887"/>
            <a:chExt cx="280774" cy="28077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8005" y="7345887"/>
              <a:ext cx="280774" cy="2807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691417" y="4192066"/>
            <a:ext cx="582701" cy="234102"/>
            <a:chOff x="8691417" y="4192066"/>
            <a:chExt cx="582701" cy="23410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180000">
              <a:off x="8691417" y="4192066"/>
              <a:ext cx="582701" cy="23410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897553" y="2061716"/>
            <a:ext cx="540112" cy="476581"/>
            <a:chOff x="2897553" y="2061716"/>
            <a:chExt cx="540112" cy="47658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8460000">
              <a:off x="2897553" y="2061716"/>
              <a:ext cx="540112" cy="47658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279724" y="6693316"/>
            <a:ext cx="203890" cy="619990"/>
            <a:chOff x="9279724" y="6693316"/>
            <a:chExt cx="203890" cy="6199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040000">
              <a:off x="9279724" y="6693316"/>
              <a:ext cx="203890" cy="6199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324802" y="912939"/>
            <a:ext cx="7636110" cy="1148654"/>
            <a:chOff x="5324802" y="912939"/>
            <a:chExt cx="7636110" cy="114865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5324802" y="912939"/>
              <a:ext cx="7636110" cy="1148654"/>
              <a:chOff x="5324802" y="912939"/>
              <a:chExt cx="7636110" cy="1148654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324802" y="912939"/>
                <a:ext cx="7636110" cy="114865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5684488" y="1381760"/>
              <a:ext cx="211011" cy="211011"/>
              <a:chOff x="5684488" y="1381760"/>
              <a:chExt cx="211011" cy="21101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684488" y="1381760"/>
                <a:ext cx="211011" cy="211011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2390216" y="1381760"/>
              <a:ext cx="211011" cy="211011"/>
              <a:chOff x="12390216" y="1381760"/>
              <a:chExt cx="211011" cy="211011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390216" y="1381760"/>
                <a:ext cx="211011" cy="211011"/>
              </a:xfrm>
              <a:prstGeom prst="rect">
                <a:avLst/>
              </a:prstGeom>
            </p:spPr>
          </p:pic>
        </p:grpSp>
      </p:grpSp>
      <p:grpSp>
        <p:nvGrpSpPr>
          <p:cNvPr id="976" name="그룹 975">
            <a:extLst>
              <a:ext uri="{FF2B5EF4-FFF2-40B4-BE49-F238E27FC236}">
                <a16:creationId xmlns:a16="http://schemas.microsoft.com/office/drawing/2014/main" id="{4A71C0BF-04B9-EFC7-218F-6085A1F4E13F}"/>
              </a:ext>
            </a:extLst>
          </p:cNvPr>
          <p:cNvGrpSpPr/>
          <p:nvPr/>
        </p:nvGrpSpPr>
        <p:grpSpPr>
          <a:xfrm>
            <a:off x="2407048" y="6258619"/>
            <a:ext cx="5329156" cy="2074672"/>
            <a:chOff x="2407048" y="6258619"/>
            <a:chExt cx="5329156" cy="207467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381729" y="6258619"/>
              <a:ext cx="1601087" cy="113643"/>
              <a:chOff x="5381729" y="6258619"/>
              <a:chExt cx="1601087" cy="11364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160000">
                <a:off x="5381729" y="6258619"/>
                <a:ext cx="1601087" cy="113643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2407048" y="6748579"/>
              <a:ext cx="5329156" cy="1584712"/>
              <a:chOff x="2407048" y="6748579"/>
              <a:chExt cx="5329156" cy="1584712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3021752" y="6748579"/>
                <a:ext cx="4714452" cy="1584712"/>
                <a:chOff x="3021752" y="6748579"/>
                <a:chExt cx="4714452" cy="1584712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3021752" y="6748579"/>
                  <a:ext cx="4714452" cy="1584712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2407048" y="6881241"/>
                <a:ext cx="1319388" cy="1319388"/>
                <a:chOff x="2407048" y="6881241"/>
                <a:chExt cx="1319388" cy="1319388"/>
              </a:xfrm>
            </p:grpSpPr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2407048" y="6881241"/>
                  <a:ext cx="1319388" cy="1319388"/>
                </a:xfrm>
                <a:prstGeom prst="rect">
                  <a:avLst/>
                </a:prstGeom>
              </p:spPr>
            </p:pic>
          </p:grpSp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852184" y="7562041"/>
                <a:ext cx="2337350" cy="479598"/>
              </a:xfrm>
              <a:prstGeom prst="rect">
                <a:avLst/>
              </a:prstGeom>
            </p:spPr>
          </p:pic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854637" y="7052590"/>
                <a:ext cx="2372965" cy="636451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6479202" y="4862422"/>
            <a:ext cx="5327310" cy="1403130"/>
            <a:chOff x="6479202" y="4862422"/>
            <a:chExt cx="5327310" cy="1403130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78958" y="4462178"/>
              <a:ext cx="6577623" cy="2710138"/>
            </a:xfrm>
            <a:prstGeom prst="rect">
              <a:avLst/>
            </a:prstGeom>
          </p:spPr>
        </p:pic>
        <p:grpSp>
          <p:nvGrpSpPr>
            <p:cNvPr id="1028" name="그룹 1028"/>
            <p:cNvGrpSpPr/>
            <p:nvPr/>
          </p:nvGrpSpPr>
          <p:grpSpPr>
            <a:xfrm>
              <a:off x="10317515" y="5565825"/>
              <a:ext cx="367552" cy="193572"/>
              <a:chOff x="10317515" y="5565825"/>
              <a:chExt cx="367552" cy="19357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317515" y="5565825"/>
                <a:ext cx="367552" cy="193572"/>
              </a:xfrm>
              <a:prstGeom prst="rect">
                <a:avLst/>
              </a:prstGeom>
            </p:spPr>
          </p:pic>
        </p:grpSp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026340" y="1071694"/>
            <a:ext cx="6195726" cy="855926"/>
          </a:xfrm>
          <a:prstGeom prst="rect">
            <a:avLst/>
          </a:prstGeom>
        </p:spPr>
      </p:pic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13031FE-78A2-9C6E-8D0D-8687F77D8CCF}"/>
              </a:ext>
            </a:extLst>
          </p:cNvPr>
          <p:cNvGrpSpPr/>
          <p:nvPr/>
        </p:nvGrpSpPr>
        <p:grpSpPr>
          <a:xfrm>
            <a:off x="10576267" y="6282548"/>
            <a:ext cx="5302399" cy="2050637"/>
            <a:chOff x="10576267" y="6282548"/>
            <a:chExt cx="5302399" cy="205063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302899" y="6282548"/>
              <a:ext cx="1601087" cy="113643"/>
              <a:chOff x="11302899" y="6282548"/>
              <a:chExt cx="1601087" cy="11364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2160000">
                <a:off x="11302899" y="6282548"/>
                <a:ext cx="1601087" cy="113643"/>
              </a:xfrm>
              <a:prstGeom prst="rect">
                <a:avLst/>
              </a:prstGeom>
            </p:spPr>
          </p:pic>
        </p:grpSp>
        <p:grpSp>
          <p:nvGrpSpPr>
            <p:cNvPr id="973" name="그룹 972">
              <a:extLst>
                <a:ext uri="{FF2B5EF4-FFF2-40B4-BE49-F238E27FC236}">
                  <a16:creationId xmlns:a16="http://schemas.microsoft.com/office/drawing/2014/main" id="{72D35CAC-CBEF-101E-5EDC-EDEC0F98D257}"/>
                </a:ext>
              </a:extLst>
            </p:cNvPr>
            <p:cNvGrpSpPr/>
            <p:nvPr/>
          </p:nvGrpSpPr>
          <p:grpSpPr>
            <a:xfrm>
              <a:off x="10576267" y="6748473"/>
              <a:ext cx="5302399" cy="1584712"/>
              <a:chOff x="10576267" y="6748473"/>
              <a:chExt cx="5302399" cy="1584712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0576267" y="6748473"/>
                <a:ext cx="4714452" cy="1584712"/>
                <a:chOff x="10576267" y="6748473"/>
                <a:chExt cx="4714452" cy="1584712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0576267" y="6748473"/>
                  <a:ext cx="4714452" cy="1584712"/>
                </a:xfrm>
                <a:prstGeom prst="rect">
                  <a:avLst/>
                </a:prstGeom>
              </p:spPr>
            </p:pic>
          </p:grpSp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808584" y="7561936"/>
                <a:ext cx="3698331" cy="479598"/>
              </a:xfrm>
              <a:prstGeom prst="rect">
                <a:avLst/>
              </a:prstGeom>
            </p:spPr>
          </p:pic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594561" y="7052485"/>
                <a:ext cx="2997823" cy="560508"/>
              </a:xfrm>
              <a:prstGeom prst="rect">
                <a:avLst/>
              </a:prstGeom>
            </p:spPr>
          </p:pic>
          <p:grpSp>
            <p:nvGrpSpPr>
              <p:cNvPr id="1020" name="그룹 1020"/>
              <p:cNvGrpSpPr/>
              <p:nvPr/>
            </p:nvGrpSpPr>
            <p:grpSpPr>
              <a:xfrm>
                <a:off x="14559278" y="6881134"/>
                <a:ext cx="1319388" cy="1319388"/>
                <a:chOff x="14559278" y="6881134"/>
                <a:chExt cx="1319388" cy="1319388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4559278" y="6881134"/>
                  <a:ext cx="1319388" cy="1319388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그룹 1029"/>
              <p:cNvGrpSpPr/>
              <p:nvPr/>
            </p:nvGrpSpPr>
            <p:grpSpPr>
              <a:xfrm>
                <a:off x="14814709" y="7105503"/>
                <a:ext cx="818687" cy="818687"/>
                <a:chOff x="14814709" y="7105503"/>
                <a:chExt cx="818687" cy="818687"/>
              </a:xfrm>
            </p:grpSpPr>
            <p:pic>
              <p:nvPicPr>
                <p:cNvPr id="93" name="Object 92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4814709" y="7105503"/>
                  <a:ext cx="818687" cy="81868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31" name="그룹 1031"/>
          <p:cNvGrpSpPr/>
          <p:nvPr/>
        </p:nvGrpSpPr>
        <p:grpSpPr>
          <a:xfrm>
            <a:off x="2650465" y="7129976"/>
            <a:ext cx="828292" cy="828292"/>
            <a:chOff x="2650465" y="7129976"/>
            <a:chExt cx="828292" cy="828292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650465" y="7129976"/>
              <a:ext cx="828292" cy="828292"/>
            </a:xfrm>
            <a:prstGeom prst="rect">
              <a:avLst/>
            </a:prstGeom>
          </p:spPr>
        </p:pic>
      </p:grpSp>
      <p:grpSp>
        <p:nvGrpSpPr>
          <p:cNvPr id="974" name="그룹 973">
            <a:extLst>
              <a:ext uri="{FF2B5EF4-FFF2-40B4-BE49-F238E27FC236}">
                <a16:creationId xmlns:a16="http://schemas.microsoft.com/office/drawing/2014/main" id="{0ADE3C69-9EBE-DEFB-E2D1-8D5A312B90E0}"/>
              </a:ext>
            </a:extLst>
          </p:cNvPr>
          <p:cNvGrpSpPr/>
          <p:nvPr/>
        </p:nvGrpSpPr>
        <p:grpSpPr>
          <a:xfrm>
            <a:off x="2411811" y="2886310"/>
            <a:ext cx="5329156" cy="2009004"/>
            <a:chOff x="2411811" y="2886310"/>
            <a:chExt cx="5329156" cy="200900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381729" y="4781671"/>
              <a:ext cx="1601087" cy="113643"/>
              <a:chOff x="5381729" y="4781671"/>
              <a:chExt cx="1601087" cy="11364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2160000">
                <a:off x="5381729" y="4781671"/>
                <a:ext cx="1601087" cy="113643"/>
              </a:xfrm>
              <a:prstGeom prst="rect">
                <a:avLst/>
              </a:prstGeom>
            </p:spPr>
          </p:pic>
        </p:grpSp>
        <p:grpSp>
          <p:nvGrpSpPr>
            <p:cNvPr id="965" name="그룹 964">
              <a:extLst>
                <a:ext uri="{FF2B5EF4-FFF2-40B4-BE49-F238E27FC236}">
                  <a16:creationId xmlns:a16="http://schemas.microsoft.com/office/drawing/2014/main" id="{E5551ED6-BB15-5C93-15F4-CB7A6796BA5E}"/>
                </a:ext>
              </a:extLst>
            </p:cNvPr>
            <p:cNvGrpSpPr/>
            <p:nvPr/>
          </p:nvGrpSpPr>
          <p:grpSpPr>
            <a:xfrm>
              <a:off x="2411811" y="2886310"/>
              <a:ext cx="5329156" cy="1584712"/>
              <a:chOff x="2411811" y="2886310"/>
              <a:chExt cx="5329156" cy="1584712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3026515" y="2886310"/>
                <a:ext cx="4714452" cy="1584712"/>
                <a:chOff x="3026515" y="2886310"/>
                <a:chExt cx="4714452" cy="1584712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3026515" y="2886310"/>
                  <a:ext cx="4714452" cy="1584712"/>
                </a:xfrm>
                <a:prstGeom prst="rect">
                  <a:avLst/>
                </a:prstGeom>
              </p:spPr>
            </p:pic>
          </p:grpSp>
          <p:grpSp>
            <p:nvGrpSpPr>
              <p:cNvPr id="964" name="그룹 963">
                <a:extLst>
                  <a:ext uri="{FF2B5EF4-FFF2-40B4-BE49-F238E27FC236}">
                    <a16:creationId xmlns:a16="http://schemas.microsoft.com/office/drawing/2014/main" id="{9C1BCEAC-4CB2-3B5C-C341-ECAD9A389342}"/>
                  </a:ext>
                </a:extLst>
              </p:cNvPr>
              <p:cNvGrpSpPr/>
              <p:nvPr/>
            </p:nvGrpSpPr>
            <p:grpSpPr>
              <a:xfrm>
                <a:off x="2411811" y="3018972"/>
                <a:ext cx="5022770" cy="1319388"/>
                <a:chOff x="2411811" y="3018972"/>
                <a:chExt cx="5022770" cy="1319388"/>
              </a:xfrm>
            </p:grpSpPr>
            <p:grpSp>
              <p:nvGrpSpPr>
                <p:cNvPr id="1014" name="그룹 1014"/>
                <p:cNvGrpSpPr/>
                <p:nvPr/>
              </p:nvGrpSpPr>
              <p:grpSpPr>
                <a:xfrm>
                  <a:off x="2411811" y="3018972"/>
                  <a:ext cx="1319388" cy="1319388"/>
                  <a:chOff x="2411811" y="3018972"/>
                  <a:chExt cx="1319388" cy="1319388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2411811" y="3018972"/>
                    <a:ext cx="1319388" cy="131938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6" name="그룹 1026"/>
                <p:cNvGrpSpPr/>
                <p:nvPr/>
              </p:nvGrpSpPr>
              <p:grpSpPr>
                <a:xfrm>
                  <a:off x="3907124" y="3229105"/>
                  <a:ext cx="3527457" cy="897663"/>
                  <a:chOff x="3907124" y="3229105"/>
                  <a:chExt cx="3527457" cy="897663"/>
                </a:xfrm>
              </p:grpSpPr>
              <p:pic>
                <p:nvPicPr>
                  <p:cNvPr id="82" name="Object 81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>
                    <a:off x="3866470" y="3699898"/>
                    <a:ext cx="1960826" cy="548836"/>
                  </a:xfrm>
                  <a:prstGeom prst="rect">
                    <a:avLst/>
                  </a:prstGeom>
                </p:spPr>
              </p:pic>
              <p:pic>
                <p:nvPicPr>
                  <p:cNvPr id="83" name="Object 82"/>
                  <p:cNvPicPr>
                    <a:picLocks noChangeAspect="1"/>
                  </p:cNvPicPr>
                  <p:nvPr/>
                </p:nvPicPr>
                <p:blipFill>
                  <a:blip r:embed="rId26" cstate="print"/>
                  <a:stretch>
                    <a:fillRect/>
                  </a:stretch>
                </p:blipFill>
                <p:spPr>
                  <a:xfrm>
                    <a:off x="3859399" y="3181380"/>
                    <a:ext cx="1613784" cy="55098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2" name="그룹 1032"/>
                <p:cNvGrpSpPr/>
                <p:nvPr/>
              </p:nvGrpSpPr>
              <p:grpSpPr>
                <a:xfrm>
                  <a:off x="2642473" y="3294623"/>
                  <a:ext cx="768086" cy="768086"/>
                  <a:chOff x="2642473" y="3294623"/>
                  <a:chExt cx="768086" cy="768086"/>
                </a:xfrm>
              </p:grpSpPr>
              <p:pic>
                <p:nvPicPr>
                  <p:cNvPr id="102" name="Object 101"/>
                  <p:cNvPicPr>
                    <a:picLocks noChangeAspect="1"/>
                  </p:cNvPicPr>
                  <p:nvPr/>
                </p:nvPicPr>
                <p:blipFill>
                  <a:blip r:embed="rId27" cstate="print"/>
                  <a:stretch>
                    <a:fillRect/>
                  </a:stretch>
                </p:blipFill>
                <p:spPr>
                  <a:xfrm>
                    <a:off x="2642473" y="3294623"/>
                    <a:ext cx="768086" cy="768086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975" name="그룹 974">
            <a:extLst>
              <a:ext uri="{FF2B5EF4-FFF2-40B4-BE49-F238E27FC236}">
                <a16:creationId xmlns:a16="http://schemas.microsoft.com/office/drawing/2014/main" id="{414E5F69-CF16-9892-06E4-E406F95F0798}"/>
              </a:ext>
            </a:extLst>
          </p:cNvPr>
          <p:cNvGrpSpPr/>
          <p:nvPr/>
        </p:nvGrpSpPr>
        <p:grpSpPr>
          <a:xfrm>
            <a:off x="10576267" y="2844571"/>
            <a:ext cx="5302400" cy="2074672"/>
            <a:chOff x="10576267" y="2844571"/>
            <a:chExt cx="5302400" cy="207467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302899" y="4805600"/>
              <a:ext cx="1601087" cy="113643"/>
              <a:chOff x="11302899" y="4805600"/>
              <a:chExt cx="1601087" cy="1136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2160000">
                <a:off x="11302899" y="4805600"/>
                <a:ext cx="1601087" cy="113643"/>
              </a:xfrm>
              <a:prstGeom prst="rect">
                <a:avLst/>
              </a:prstGeom>
            </p:spPr>
          </p:pic>
        </p:grpSp>
        <p:grpSp>
          <p:nvGrpSpPr>
            <p:cNvPr id="972" name="그룹 971">
              <a:extLst>
                <a:ext uri="{FF2B5EF4-FFF2-40B4-BE49-F238E27FC236}">
                  <a16:creationId xmlns:a16="http://schemas.microsoft.com/office/drawing/2014/main" id="{D5304F98-8949-975A-9E02-B2414AF5A376}"/>
                </a:ext>
              </a:extLst>
            </p:cNvPr>
            <p:cNvGrpSpPr/>
            <p:nvPr/>
          </p:nvGrpSpPr>
          <p:grpSpPr>
            <a:xfrm>
              <a:off x="10576267" y="2844571"/>
              <a:ext cx="5302400" cy="1584712"/>
              <a:chOff x="10576267" y="2844571"/>
              <a:chExt cx="5302400" cy="158471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10576267" y="2844571"/>
                <a:ext cx="5302400" cy="1584712"/>
                <a:chOff x="10576267" y="2844571"/>
                <a:chExt cx="5302400" cy="1584712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576267" y="2844571"/>
                  <a:ext cx="5302400" cy="1584712"/>
                </a:xfrm>
                <a:prstGeom prst="rect">
                  <a:avLst/>
                </a:prstGeom>
              </p:spPr>
            </p:pic>
          </p:grpSp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1383196" y="3677101"/>
                <a:ext cx="3151902" cy="463749"/>
              </a:xfrm>
              <a:prstGeom prst="rect">
                <a:avLst/>
              </a:prstGeom>
            </p:spPr>
          </p:pic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1167737" y="3185951"/>
                <a:ext cx="3416749" cy="543330"/>
              </a:xfrm>
              <a:prstGeom prst="rect">
                <a:avLst/>
              </a:prstGeom>
            </p:spPr>
          </p:pic>
          <p:grpSp>
            <p:nvGrpSpPr>
              <p:cNvPr id="1025" name="그룹 1025"/>
              <p:cNvGrpSpPr/>
              <p:nvPr/>
            </p:nvGrpSpPr>
            <p:grpSpPr>
              <a:xfrm>
                <a:off x="14606652" y="3029370"/>
                <a:ext cx="1272015" cy="1272015"/>
                <a:chOff x="14606652" y="3029370"/>
                <a:chExt cx="1272015" cy="127201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14606652" y="3029370"/>
                  <a:ext cx="1272015" cy="1272015"/>
                </a:xfrm>
                <a:prstGeom prst="rect">
                  <a:avLst/>
                </a:prstGeom>
              </p:spPr>
            </p:pic>
          </p:grpSp>
          <p:grpSp>
            <p:nvGrpSpPr>
              <p:cNvPr id="1030" name="그룹 1030"/>
              <p:cNvGrpSpPr/>
              <p:nvPr/>
            </p:nvGrpSpPr>
            <p:grpSpPr>
              <a:xfrm>
                <a:off x="14831958" y="3291651"/>
                <a:ext cx="774029" cy="774029"/>
                <a:chOff x="14831958" y="3291651"/>
                <a:chExt cx="774029" cy="774029"/>
              </a:xfrm>
            </p:grpSpPr>
            <p:pic>
              <p:nvPicPr>
                <p:cNvPr id="96" name="Object 95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>
                  <a:off x="14831958" y="3291651"/>
                  <a:ext cx="774029" cy="774029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9DC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02987" y="8162074"/>
            <a:ext cx="2537847" cy="2714512"/>
            <a:chOff x="15002987" y="8162074"/>
            <a:chExt cx="2537847" cy="27145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00000">
              <a:off x="15002987" y="8162074"/>
              <a:ext cx="2537847" cy="27145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7989" y="-716770"/>
            <a:ext cx="2537847" cy="2714512"/>
            <a:chOff x="387683" y="-713110"/>
            <a:chExt cx="2537847" cy="27145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00000">
              <a:off x="387683" y="-713110"/>
              <a:ext cx="2537847" cy="27145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7850" y="1487265"/>
            <a:ext cx="16120807" cy="8032065"/>
            <a:chOff x="1107850" y="1487265"/>
            <a:chExt cx="16120807" cy="80320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7850" y="1487265"/>
              <a:ext cx="16120807" cy="80320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24802" y="912939"/>
            <a:ext cx="7636110" cy="1148654"/>
            <a:chOff x="5324802" y="912939"/>
            <a:chExt cx="7636110" cy="114865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324802" y="912939"/>
              <a:ext cx="7636110" cy="1148654"/>
              <a:chOff x="5324802" y="912939"/>
              <a:chExt cx="7636110" cy="114865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24802" y="912939"/>
                <a:ext cx="7636110" cy="114865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684488" y="1381760"/>
              <a:ext cx="211011" cy="211011"/>
              <a:chOff x="5684488" y="1381760"/>
              <a:chExt cx="211011" cy="21101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684488" y="1381760"/>
                <a:ext cx="211011" cy="21101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390216" y="1381760"/>
              <a:ext cx="211011" cy="211011"/>
              <a:chOff x="12390216" y="1381760"/>
              <a:chExt cx="211011" cy="21101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390216" y="1381760"/>
                <a:ext cx="211011" cy="211011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69497" y="1074471"/>
            <a:ext cx="4792479" cy="7797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56607" y="2508219"/>
            <a:ext cx="14963013" cy="6592512"/>
            <a:chOff x="1656607" y="2508219"/>
            <a:chExt cx="14963013" cy="659251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6607" y="2508219"/>
              <a:ext cx="14963013" cy="65925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9DC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02987" y="8162074"/>
            <a:ext cx="2537847" cy="2714512"/>
            <a:chOff x="15002987" y="8162074"/>
            <a:chExt cx="2537847" cy="27145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00000">
              <a:off x="15002987" y="8162074"/>
              <a:ext cx="2537847" cy="27145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5452" y="-781682"/>
            <a:ext cx="2537847" cy="2714512"/>
            <a:chOff x="387683" y="-713110"/>
            <a:chExt cx="2537847" cy="27145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00000">
              <a:off x="387683" y="-713110"/>
              <a:ext cx="2537847" cy="27145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7850" y="1487265"/>
            <a:ext cx="16120807" cy="8032065"/>
            <a:chOff x="1107850" y="1487265"/>
            <a:chExt cx="16120807" cy="80320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7850" y="1487265"/>
              <a:ext cx="16120807" cy="80320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24802" y="912939"/>
            <a:ext cx="7636110" cy="1148654"/>
            <a:chOff x="5324802" y="912939"/>
            <a:chExt cx="7636110" cy="114865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324802" y="912939"/>
              <a:ext cx="7636110" cy="1148654"/>
              <a:chOff x="5324802" y="912939"/>
              <a:chExt cx="7636110" cy="114865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24802" y="912939"/>
                <a:ext cx="7636110" cy="114865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684488" y="1381760"/>
              <a:ext cx="211011" cy="211011"/>
              <a:chOff x="5684488" y="1381760"/>
              <a:chExt cx="211011" cy="21101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684488" y="1381760"/>
                <a:ext cx="211011" cy="21101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390216" y="1381760"/>
              <a:ext cx="211011" cy="211011"/>
              <a:chOff x="12390216" y="1381760"/>
              <a:chExt cx="211011" cy="21101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390216" y="1381760"/>
                <a:ext cx="211011" cy="211011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69497" y="1074471"/>
            <a:ext cx="4792479" cy="7797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74376" y="2378394"/>
            <a:ext cx="15194105" cy="6860106"/>
            <a:chOff x="1574376" y="2378394"/>
            <a:chExt cx="15194105" cy="68601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376" y="2378394"/>
              <a:ext cx="15194105" cy="686010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0</Words>
  <Application>Microsoft Office PowerPoint</Application>
  <PresentationFormat>사용자 지정</PresentationFormat>
  <Paragraphs>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 재훈</cp:lastModifiedBy>
  <cp:revision>2</cp:revision>
  <dcterms:created xsi:type="dcterms:W3CDTF">2023-05-24T05:07:14Z</dcterms:created>
  <dcterms:modified xsi:type="dcterms:W3CDTF">2023-05-29T00:51:44Z</dcterms:modified>
</cp:coreProperties>
</file>